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3"/>
  </p:notesMasterIdLst>
  <p:sldIdLst>
    <p:sldId id="266" r:id="rId5"/>
    <p:sldId id="287" r:id="rId6"/>
    <p:sldId id="286" r:id="rId7"/>
    <p:sldId id="288" r:id="rId8"/>
    <p:sldId id="289" r:id="rId9"/>
    <p:sldId id="280" r:id="rId10"/>
    <p:sldId id="293" r:id="rId11"/>
    <p:sldId id="281" r:id="rId12"/>
    <p:sldId id="290" r:id="rId13"/>
    <p:sldId id="284" r:id="rId14"/>
    <p:sldId id="260" r:id="rId15"/>
    <p:sldId id="268" r:id="rId16"/>
    <p:sldId id="275" r:id="rId17"/>
    <p:sldId id="278" r:id="rId18"/>
    <p:sldId id="279" r:id="rId19"/>
    <p:sldId id="291" r:id="rId20"/>
    <p:sldId id="292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English" initials="TE" lastIdx="1" clrIdx="0">
    <p:extLst>
      <p:ext uri="{19B8F6BF-5375-455C-9EA6-DF929625EA0E}">
        <p15:presenceInfo xmlns:p15="http://schemas.microsoft.com/office/powerpoint/2012/main" userId="S::Tony@neaeraconsulting.com::236a910e-aafc-4cce-a78c-d5deb15928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3A7A4-49FD-4AA7-A1A6-66D1E5652085}" v="49" dt="2020-05-22T15:07:11.096"/>
    <p1510:client id="{5074099C-27A6-47AF-B819-E48279963219}" v="68" dt="2020-05-22T13:54:40.132"/>
    <p1510:client id="{6BF63DCB-65E7-477E-AD62-E401DF8423B9}" v="109" dt="2020-05-22T15:07:26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9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bie English" userId="3d2718e5-0f5d-499a-95f9-ec0b96e019e6" providerId="ADAL" clId="{6BF63DCB-65E7-477E-AD62-E401DF8423B9}"/>
    <pc:docChg chg="undo custSel modSld">
      <pc:chgData name="Debbie English" userId="3d2718e5-0f5d-499a-95f9-ec0b96e019e6" providerId="ADAL" clId="{6BF63DCB-65E7-477E-AD62-E401DF8423B9}" dt="2020-05-22T15:07:26.823" v="108" actId="1076"/>
      <pc:docMkLst>
        <pc:docMk/>
      </pc:docMkLst>
      <pc:sldChg chg="addSp modSp mod">
        <pc:chgData name="Debbie English" userId="3d2718e5-0f5d-499a-95f9-ec0b96e019e6" providerId="ADAL" clId="{6BF63DCB-65E7-477E-AD62-E401DF8423B9}" dt="2020-05-22T15:07:26.823" v="108" actId="1076"/>
        <pc:sldMkLst>
          <pc:docMk/>
          <pc:sldMk cId="2150175401" sldId="271"/>
        </pc:sldMkLst>
        <pc:spChg chg="mod">
          <ac:chgData name="Debbie English" userId="3d2718e5-0f5d-499a-95f9-ec0b96e019e6" providerId="ADAL" clId="{6BF63DCB-65E7-477E-AD62-E401DF8423B9}" dt="2020-05-22T15:06:42.346" v="57" actId="1076"/>
          <ac:spMkLst>
            <pc:docMk/>
            <pc:sldMk cId="2150175401" sldId="271"/>
            <ac:spMk id="2" creationId="{0AEB056C-A0D1-4ECD-8FF0-F2C6250DA7ED}"/>
          </ac:spMkLst>
        </pc:spChg>
        <pc:spChg chg="add mod">
          <ac:chgData name="Debbie English" userId="3d2718e5-0f5d-499a-95f9-ec0b96e019e6" providerId="ADAL" clId="{6BF63DCB-65E7-477E-AD62-E401DF8423B9}" dt="2020-05-22T15:07:13.151" v="104" actId="1035"/>
          <ac:spMkLst>
            <pc:docMk/>
            <pc:sldMk cId="2150175401" sldId="271"/>
            <ac:spMk id="3" creationId="{A6236E75-0D7C-4232-9C5E-588E6A5A5EB4}"/>
          </ac:spMkLst>
        </pc:spChg>
        <pc:spChg chg="add mod">
          <ac:chgData name="Debbie English" userId="3d2718e5-0f5d-499a-95f9-ec0b96e019e6" providerId="ADAL" clId="{6BF63DCB-65E7-477E-AD62-E401DF8423B9}" dt="2020-05-22T15:07:13.151" v="104" actId="1035"/>
          <ac:spMkLst>
            <pc:docMk/>
            <pc:sldMk cId="2150175401" sldId="271"/>
            <ac:spMk id="4" creationId="{20D4E926-E86B-4B27-A1CF-268D386A38DE}"/>
          </ac:spMkLst>
        </pc:spChg>
        <pc:spChg chg="add mod">
          <ac:chgData name="Debbie English" userId="3d2718e5-0f5d-499a-95f9-ec0b96e019e6" providerId="ADAL" clId="{6BF63DCB-65E7-477E-AD62-E401DF8423B9}" dt="2020-05-22T15:07:16.627" v="105" actId="1076"/>
          <ac:spMkLst>
            <pc:docMk/>
            <pc:sldMk cId="2150175401" sldId="271"/>
            <ac:spMk id="6" creationId="{99EB4B14-202E-4332-9D89-5C448872A8F6}"/>
          </ac:spMkLst>
        </pc:spChg>
        <pc:spChg chg="add mod">
          <ac:chgData name="Debbie English" userId="3d2718e5-0f5d-499a-95f9-ec0b96e019e6" providerId="ADAL" clId="{6BF63DCB-65E7-477E-AD62-E401DF8423B9}" dt="2020-05-22T15:07:23.502" v="107" actId="1076"/>
          <ac:spMkLst>
            <pc:docMk/>
            <pc:sldMk cId="2150175401" sldId="271"/>
            <ac:spMk id="7" creationId="{13318F4B-87B9-4E6B-B111-62816072B751}"/>
          </ac:spMkLst>
        </pc:spChg>
        <pc:spChg chg="add mod">
          <ac:chgData name="Debbie English" userId="3d2718e5-0f5d-499a-95f9-ec0b96e019e6" providerId="ADAL" clId="{6BF63DCB-65E7-477E-AD62-E401DF8423B9}" dt="2020-05-22T15:07:20.486" v="106" actId="1076"/>
          <ac:spMkLst>
            <pc:docMk/>
            <pc:sldMk cId="2150175401" sldId="271"/>
            <ac:spMk id="19" creationId="{FC573A58-7C54-46E9-917D-568D330F9E10}"/>
          </ac:spMkLst>
        </pc:spChg>
        <pc:spChg chg="add mod">
          <ac:chgData name="Debbie English" userId="3d2718e5-0f5d-499a-95f9-ec0b96e019e6" providerId="ADAL" clId="{6BF63DCB-65E7-477E-AD62-E401DF8423B9}" dt="2020-05-22T15:07:26.823" v="108" actId="1076"/>
          <ac:spMkLst>
            <pc:docMk/>
            <pc:sldMk cId="2150175401" sldId="271"/>
            <ac:spMk id="20" creationId="{57CCB11F-466D-4433-9CFC-B4768CD95B28}"/>
          </ac:spMkLst>
        </pc:spChg>
      </pc:sldChg>
    </pc:docChg>
  </pc:docChgLst>
  <pc:docChgLst>
    <pc:chgData name="Debbie English" userId="3d2718e5-0f5d-499a-95f9-ec0b96e019e6" providerId="ADAL" clId="{31783DA9-973A-44BB-84D2-B456E73EE570}"/>
    <pc:docChg chg="undo custSel mod addSld delSld modSld sldOrd">
      <pc:chgData name="Debbie English" userId="3d2718e5-0f5d-499a-95f9-ec0b96e019e6" providerId="ADAL" clId="{31783DA9-973A-44BB-84D2-B456E73EE570}" dt="2020-05-20T00:24:18.923" v="515" actId="14100"/>
      <pc:docMkLst>
        <pc:docMk/>
      </pc:docMkLst>
      <pc:sldChg chg="addSp delSp modSp mod">
        <pc:chgData name="Debbie English" userId="3d2718e5-0f5d-499a-95f9-ec0b96e019e6" providerId="ADAL" clId="{31783DA9-973A-44BB-84D2-B456E73EE570}" dt="2020-05-19T23:42:06.633" v="25"/>
        <pc:sldMkLst>
          <pc:docMk/>
          <pc:sldMk cId="1811805170" sldId="260"/>
        </pc:sldMkLst>
        <pc:picChg chg="add mod">
          <ac:chgData name="Debbie English" userId="3d2718e5-0f5d-499a-95f9-ec0b96e019e6" providerId="ADAL" clId="{31783DA9-973A-44BB-84D2-B456E73EE570}" dt="2020-05-19T23:42:06.633" v="25"/>
          <ac:picMkLst>
            <pc:docMk/>
            <pc:sldMk cId="1811805170" sldId="260"/>
            <ac:picMk id="3" creationId="{8B9A7219-27C8-432D-8957-E1DE365C8BD9}"/>
          </ac:picMkLst>
        </pc:picChg>
        <pc:picChg chg="del">
          <ac:chgData name="Debbie English" userId="3d2718e5-0f5d-499a-95f9-ec0b96e019e6" providerId="ADAL" clId="{31783DA9-973A-44BB-84D2-B456E73EE570}" dt="2020-05-19T23:41:40.814" v="21" actId="478"/>
          <ac:picMkLst>
            <pc:docMk/>
            <pc:sldMk cId="1811805170" sldId="260"/>
            <ac:picMk id="5" creationId="{AC294D87-AD55-4AA9-A0DE-E1492F495A52}"/>
          </ac:picMkLst>
        </pc:picChg>
      </pc:sldChg>
      <pc:sldChg chg="addSp delSp modSp mod setClrOvrMap">
        <pc:chgData name="Debbie English" userId="3d2718e5-0f5d-499a-95f9-ec0b96e019e6" providerId="ADAL" clId="{31783DA9-973A-44BB-84D2-B456E73EE570}" dt="2020-05-20T00:24:18.923" v="515" actId="14100"/>
        <pc:sldMkLst>
          <pc:docMk/>
          <pc:sldMk cId="3724795061" sldId="266"/>
        </pc:sldMkLst>
        <pc:spChg chg="del">
          <ac:chgData name="Debbie English" userId="3d2718e5-0f5d-499a-95f9-ec0b96e019e6" providerId="ADAL" clId="{31783DA9-973A-44BB-84D2-B456E73EE570}" dt="2020-05-19T23:14:03.962" v="14" actId="478"/>
          <ac:spMkLst>
            <pc:docMk/>
            <pc:sldMk cId="3724795061" sldId="266"/>
            <ac:spMk id="2" creationId="{250144EA-833F-4D6F-8EBA-E5013A263FB9}"/>
          </ac:spMkLst>
        </pc:spChg>
        <pc:spChg chg="add del mod">
          <ac:chgData name="Debbie English" userId="3d2718e5-0f5d-499a-95f9-ec0b96e019e6" providerId="ADAL" clId="{31783DA9-973A-44BB-84D2-B456E73EE570}" dt="2020-05-20T00:24:18.923" v="515" actId="14100"/>
          <ac:spMkLst>
            <pc:docMk/>
            <pc:sldMk cId="3724795061" sldId="266"/>
            <ac:spMk id="3" creationId="{BB0CFA1B-3815-46F0-AC45-8738F27E8639}"/>
          </ac:spMkLst>
        </pc:spChg>
        <pc:spChg chg="mod">
          <ac:chgData name="Debbie English" userId="3d2718e5-0f5d-499a-95f9-ec0b96e019e6" providerId="ADAL" clId="{31783DA9-973A-44BB-84D2-B456E73EE570}" dt="2020-05-19T23:14:17.491" v="18" actId="20577"/>
          <ac:spMkLst>
            <pc:docMk/>
            <pc:sldMk cId="3724795061" sldId="266"/>
            <ac:spMk id="4" creationId="{D45087BD-D803-4AB7-BB11-6893A4401BB8}"/>
          </ac:spMkLst>
        </pc:spChg>
        <pc:spChg chg="add del mod">
          <ac:chgData name="Debbie English" userId="3d2718e5-0f5d-499a-95f9-ec0b96e019e6" providerId="ADAL" clId="{31783DA9-973A-44BB-84D2-B456E73EE570}" dt="2020-05-19T23:14:06.520" v="15" actId="478"/>
          <ac:spMkLst>
            <pc:docMk/>
            <pc:sldMk cId="3724795061" sldId="266"/>
            <ac:spMk id="6" creationId="{E683D274-0705-4295-9A7E-D535C172881F}"/>
          </ac:spMkLst>
        </pc:spChg>
        <pc:spChg chg="add del">
          <ac:chgData name="Debbie English" userId="3d2718e5-0f5d-499a-95f9-ec0b96e019e6" providerId="ADAL" clId="{31783DA9-973A-44BB-84D2-B456E73EE570}" dt="2020-05-20T00:23:18.989" v="506" actId="26606"/>
          <ac:spMkLst>
            <pc:docMk/>
            <pc:sldMk cId="3724795061" sldId="266"/>
            <ac:spMk id="9" creationId="{E35A04CF-97D4-4FF7-B359-C546B1F62E54}"/>
          </ac:spMkLst>
        </pc:spChg>
        <pc:spChg chg="add del">
          <ac:chgData name="Debbie English" userId="3d2718e5-0f5d-499a-95f9-ec0b96e019e6" providerId="ADAL" clId="{31783DA9-973A-44BB-84D2-B456E73EE570}" dt="2020-05-20T00:23:18.989" v="506" actId="26606"/>
          <ac:spMkLst>
            <pc:docMk/>
            <pc:sldMk cId="3724795061" sldId="266"/>
            <ac:spMk id="11" creationId="{1DE7243B-5109-444B-8FAF-7437C66BC0E9}"/>
          </ac:spMkLst>
        </pc:spChg>
        <pc:spChg chg="add del">
          <ac:chgData name="Debbie English" userId="3d2718e5-0f5d-499a-95f9-ec0b96e019e6" providerId="ADAL" clId="{31783DA9-973A-44BB-84D2-B456E73EE570}" dt="2020-05-20T00:23:18.989" v="506" actId="26606"/>
          <ac:spMkLst>
            <pc:docMk/>
            <pc:sldMk cId="3724795061" sldId="266"/>
            <ac:spMk id="13" creationId="{4C5D6221-DA7B-4611-AA26-7D8E349FDE96}"/>
          </ac:spMkLst>
        </pc:spChg>
        <pc:spChg chg="add del">
          <ac:chgData name="Debbie English" userId="3d2718e5-0f5d-499a-95f9-ec0b96e019e6" providerId="ADAL" clId="{31783DA9-973A-44BB-84D2-B456E73EE570}" dt="2020-05-20T00:22:47.683" v="499" actId="478"/>
          <ac:spMkLst>
            <pc:docMk/>
            <pc:sldMk cId="3724795061" sldId="266"/>
            <ac:spMk id="14" creationId="{F5176CB8-D538-4522-BC0D-FB416FD8D580}"/>
          </ac:spMkLst>
        </pc:spChg>
        <pc:spChg chg="add del mod">
          <ac:chgData name="Debbie English" userId="3d2718e5-0f5d-499a-95f9-ec0b96e019e6" providerId="ADAL" clId="{31783DA9-973A-44BB-84D2-B456E73EE570}" dt="2020-05-20T00:24:13.998" v="513" actId="478"/>
          <ac:spMkLst>
            <pc:docMk/>
            <pc:sldMk cId="3724795061" sldId="266"/>
            <ac:spMk id="16" creationId="{C9FA3585-F101-44F9-A0FB-CBB28BC8A236}"/>
          </ac:spMkLst>
        </pc:spChg>
        <pc:spChg chg="add del">
          <ac:chgData name="Debbie English" userId="3d2718e5-0f5d-499a-95f9-ec0b96e019e6" providerId="ADAL" clId="{31783DA9-973A-44BB-84D2-B456E73EE570}" dt="2020-05-20T00:23:17.481" v="503" actId="26606"/>
          <ac:spMkLst>
            <pc:docMk/>
            <pc:sldMk cId="3724795061" sldId="266"/>
            <ac:spMk id="18" creationId="{8F23F8A3-8FD7-4779-8323-FDC26BE99889}"/>
          </ac:spMkLst>
        </pc:spChg>
        <pc:spChg chg="add del">
          <ac:chgData name="Debbie English" userId="3d2718e5-0f5d-499a-95f9-ec0b96e019e6" providerId="ADAL" clId="{31783DA9-973A-44BB-84D2-B456E73EE570}" dt="2020-05-20T00:23:17.481" v="503" actId="26606"/>
          <ac:spMkLst>
            <pc:docMk/>
            <pc:sldMk cId="3724795061" sldId="266"/>
            <ac:spMk id="20" creationId="{F605C4CC-A25C-416F-8333-7CB7DC97D870}"/>
          </ac:spMkLst>
        </pc:spChg>
        <pc:spChg chg="add">
          <ac:chgData name="Debbie English" userId="3d2718e5-0f5d-499a-95f9-ec0b96e019e6" providerId="ADAL" clId="{31783DA9-973A-44BB-84D2-B456E73EE570}" dt="2020-05-20T00:23:18.989" v="506" actId="26606"/>
          <ac:spMkLst>
            <pc:docMk/>
            <pc:sldMk cId="3724795061" sldId="266"/>
            <ac:spMk id="24" creationId="{8F23F8A3-8FD7-4779-8323-FDC26BE99889}"/>
          </ac:spMkLst>
        </pc:spChg>
        <pc:spChg chg="add">
          <ac:chgData name="Debbie English" userId="3d2718e5-0f5d-499a-95f9-ec0b96e019e6" providerId="ADAL" clId="{31783DA9-973A-44BB-84D2-B456E73EE570}" dt="2020-05-20T00:23:18.989" v="506" actId="26606"/>
          <ac:spMkLst>
            <pc:docMk/>
            <pc:sldMk cId="3724795061" sldId="266"/>
            <ac:spMk id="25" creationId="{F605C4CC-A25C-416F-8333-7CB7DC97D870}"/>
          </ac:spMkLst>
        </pc:spChg>
        <pc:picChg chg="add del mod ord">
          <ac:chgData name="Debbie English" userId="3d2718e5-0f5d-499a-95f9-ec0b96e019e6" providerId="ADAL" clId="{31783DA9-973A-44BB-84D2-B456E73EE570}" dt="2020-05-20T00:18:44.366" v="489" actId="478"/>
          <ac:picMkLst>
            <pc:docMk/>
            <pc:sldMk cId="3724795061" sldId="266"/>
            <ac:picMk id="8" creationId="{0E68A2FA-1331-4C7B-A1CC-9C2CC5FD7DDA}"/>
          </ac:picMkLst>
        </pc:picChg>
        <pc:picChg chg="add mod ord">
          <ac:chgData name="Debbie English" userId="3d2718e5-0f5d-499a-95f9-ec0b96e019e6" providerId="ADAL" clId="{31783DA9-973A-44BB-84D2-B456E73EE570}" dt="2020-05-20T00:23:18.989" v="506" actId="26606"/>
          <ac:picMkLst>
            <pc:docMk/>
            <pc:sldMk cId="3724795061" sldId="266"/>
            <ac:picMk id="12" creationId="{683F16EC-FFDF-4803-B0F3-ED0B737844B2}"/>
          </ac:picMkLst>
        </pc:picChg>
        <pc:picChg chg="add del">
          <ac:chgData name="Debbie English" userId="3d2718e5-0f5d-499a-95f9-ec0b96e019e6" providerId="ADAL" clId="{31783DA9-973A-44BB-84D2-B456E73EE570}" dt="2020-05-20T00:23:18.982" v="505" actId="26606"/>
          <ac:picMkLst>
            <pc:docMk/>
            <pc:sldMk cId="3724795061" sldId="266"/>
            <ac:picMk id="22" creationId="{54DDEBDD-D8BD-41A6-8A0D-B00E3768B0F9}"/>
          </ac:picMkLst>
        </pc:picChg>
      </pc:sldChg>
      <pc:sldChg chg="addSp delSp modSp mod setBg setClrOvrMap">
        <pc:chgData name="Debbie English" userId="3d2718e5-0f5d-499a-95f9-ec0b96e019e6" providerId="ADAL" clId="{31783DA9-973A-44BB-84D2-B456E73EE570}" dt="2020-05-19T23:49:22.381" v="325" actId="20577"/>
        <pc:sldMkLst>
          <pc:docMk/>
          <pc:sldMk cId="3933469629" sldId="268"/>
        </pc:sldMkLst>
        <pc:spChg chg="mod">
          <ac:chgData name="Debbie English" userId="3d2718e5-0f5d-499a-95f9-ec0b96e019e6" providerId="ADAL" clId="{31783DA9-973A-44BB-84D2-B456E73EE570}" dt="2020-05-19T23:46:47.077" v="89" actId="26606"/>
          <ac:spMkLst>
            <pc:docMk/>
            <pc:sldMk cId="3933469629" sldId="268"/>
            <ac:spMk id="6" creationId="{D384C44C-CECD-4A67-83E8-48487622EC8A}"/>
          </ac:spMkLst>
        </pc:spChg>
        <pc:spChg chg="add mod">
          <ac:chgData name="Debbie English" userId="3d2718e5-0f5d-499a-95f9-ec0b96e019e6" providerId="ADAL" clId="{31783DA9-973A-44BB-84D2-B456E73EE570}" dt="2020-05-19T23:49:22.381" v="325" actId="20577"/>
          <ac:spMkLst>
            <pc:docMk/>
            <pc:sldMk cId="3933469629" sldId="268"/>
            <ac:spMk id="11" creationId="{A096B430-EECB-495A-9DA8-C0EB7916E7C4}"/>
          </ac:spMkLst>
        </pc:spChg>
        <pc:spChg chg="add del">
          <ac:chgData name="Debbie English" userId="3d2718e5-0f5d-499a-95f9-ec0b96e019e6" providerId="ADAL" clId="{31783DA9-973A-44BB-84D2-B456E73EE570}" dt="2020-05-19T23:46:36.249" v="85" actId="26606"/>
          <ac:spMkLst>
            <pc:docMk/>
            <pc:sldMk cId="3933469629" sldId="268"/>
            <ac:spMk id="15" creationId="{EBB6D9F6-3E47-45AD-8461-718A3C87E3E8}"/>
          </ac:spMkLst>
        </pc:spChg>
        <pc:spChg chg="add del">
          <ac:chgData name="Debbie English" userId="3d2718e5-0f5d-499a-95f9-ec0b96e019e6" providerId="ADAL" clId="{31783DA9-973A-44BB-84D2-B456E73EE570}" dt="2020-05-19T23:46:36.249" v="85" actId="26606"/>
          <ac:spMkLst>
            <pc:docMk/>
            <pc:sldMk cId="3933469629" sldId="268"/>
            <ac:spMk id="17" creationId="{A3B16A00-A549-4B07-B8C2-4B3A966D9E26}"/>
          </ac:spMkLst>
        </pc:spChg>
        <pc:spChg chg="add del">
          <ac:chgData name="Debbie English" userId="3d2718e5-0f5d-499a-95f9-ec0b96e019e6" providerId="ADAL" clId="{31783DA9-973A-44BB-84D2-B456E73EE570}" dt="2020-05-19T23:46:36.249" v="85" actId="26606"/>
          <ac:spMkLst>
            <pc:docMk/>
            <pc:sldMk cId="3933469629" sldId="268"/>
            <ac:spMk id="19" creationId="{33B86BAE-87B4-4192-ABB2-627FFC965AC7}"/>
          </ac:spMkLst>
        </pc:spChg>
        <pc:spChg chg="add del">
          <ac:chgData name="Debbie English" userId="3d2718e5-0f5d-499a-95f9-ec0b96e019e6" providerId="ADAL" clId="{31783DA9-973A-44BB-84D2-B456E73EE570}" dt="2020-05-19T23:46:36.249" v="85" actId="26606"/>
          <ac:spMkLst>
            <pc:docMk/>
            <pc:sldMk cId="3933469629" sldId="268"/>
            <ac:spMk id="21" creationId="{22BB4F03-4463-45CC-89A7-8E03412EDDBF}"/>
          </ac:spMkLst>
        </pc:spChg>
        <pc:spChg chg="add del">
          <ac:chgData name="Debbie English" userId="3d2718e5-0f5d-499a-95f9-ec0b96e019e6" providerId="ADAL" clId="{31783DA9-973A-44BB-84D2-B456E73EE570}" dt="2020-05-19T23:46:36.249" v="85" actId="26606"/>
          <ac:spMkLst>
            <pc:docMk/>
            <pc:sldMk cId="3933469629" sldId="268"/>
            <ac:spMk id="23" creationId="{80E1AEAE-1F52-4C29-925C-27738417E9F5}"/>
          </ac:spMkLst>
        </pc:spChg>
        <pc:spChg chg="add del">
          <ac:chgData name="Debbie English" userId="3d2718e5-0f5d-499a-95f9-ec0b96e019e6" providerId="ADAL" clId="{31783DA9-973A-44BB-84D2-B456E73EE570}" dt="2020-05-19T23:46:37.952" v="87" actId="26606"/>
          <ac:spMkLst>
            <pc:docMk/>
            <pc:sldMk cId="3933469629" sldId="268"/>
            <ac:spMk id="25" creationId="{33CD251C-A887-4D2F-925B-FC097198538B}"/>
          </ac:spMkLst>
        </pc:spChg>
        <pc:spChg chg="add del">
          <ac:chgData name="Debbie English" userId="3d2718e5-0f5d-499a-95f9-ec0b96e019e6" providerId="ADAL" clId="{31783DA9-973A-44BB-84D2-B456E73EE570}" dt="2020-05-19T23:46:47.077" v="89" actId="26606"/>
          <ac:spMkLst>
            <pc:docMk/>
            <pc:sldMk cId="3933469629" sldId="268"/>
            <ac:spMk id="29" creationId="{EBB6D9F6-3E47-45AD-8461-718A3C87E3E8}"/>
          </ac:spMkLst>
        </pc:spChg>
        <pc:spChg chg="add del">
          <ac:chgData name="Debbie English" userId="3d2718e5-0f5d-499a-95f9-ec0b96e019e6" providerId="ADAL" clId="{31783DA9-973A-44BB-84D2-B456E73EE570}" dt="2020-05-19T23:46:47.077" v="89" actId="26606"/>
          <ac:spMkLst>
            <pc:docMk/>
            <pc:sldMk cId="3933469629" sldId="268"/>
            <ac:spMk id="30" creationId="{A3B16A00-A549-4B07-B8C2-4B3A966D9E26}"/>
          </ac:spMkLst>
        </pc:spChg>
        <pc:spChg chg="add del">
          <ac:chgData name="Debbie English" userId="3d2718e5-0f5d-499a-95f9-ec0b96e019e6" providerId="ADAL" clId="{31783DA9-973A-44BB-84D2-B456E73EE570}" dt="2020-05-19T23:46:47.077" v="89" actId="26606"/>
          <ac:spMkLst>
            <pc:docMk/>
            <pc:sldMk cId="3933469629" sldId="268"/>
            <ac:spMk id="31" creationId="{33B86BAE-87B4-4192-ABB2-627FFC965AC7}"/>
          </ac:spMkLst>
        </pc:spChg>
        <pc:spChg chg="add del">
          <ac:chgData name="Debbie English" userId="3d2718e5-0f5d-499a-95f9-ec0b96e019e6" providerId="ADAL" clId="{31783DA9-973A-44BB-84D2-B456E73EE570}" dt="2020-05-19T23:46:47.077" v="89" actId="26606"/>
          <ac:spMkLst>
            <pc:docMk/>
            <pc:sldMk cId="3933469629" sldId="268"/>
            <ac:spMk id="32" creationId="{22BB4F03-4463-45CC-89A7-8E03412EDDBF}"/>
          </ac:spMkLst>
        </pc:spChg>
        <pc:spChg chg="add del">
          <ac:chgData name="Debbie English" userId="3d2718e5-0f5d-499a-95f9-ec0b96e019e6" providerId="ADAL" clId="{31783DA9-973A-44BB-84D2-B456E73EE570}" dt="2020-05-19T23:46:47.077" v="89" actId="26606"/>
          <ac:spMkLst>
            <pc:docMk/>
            <pc:sldMk cId="3933469629" sldId="268"/>
            <ac:spMk id="33" creationId="{80E1AEAE-1F52-4C29-925C-27738417E9F5}"/>
          </ac:spMkLst>
        </pc:spChg>
        <pc:grpChg chg="add del">
          <ac:chgData name="Debbie English" userId="3d2718e5-0f5d-499a-95f9-ec0b96e019e6" providerId="ADAL" clId="{31783DA9-973A-44BB-84D2-B456E73EE570}" dt="2020-05-19T23:46:37.952" v="87" actId="26606"/>
          <ac:grpSpMkLst>
            <pc:docMk/>
            <pc:sldMk cId="3933469629" sldId="268"/>
            <ac:grpSpMk id="26" creationId="{770AE191-D2EA-45C9-A44D-830C188F74CB}"/>
          </ac:grpSpMkLst>
        </pc:grpChg>
        <pc:picChg chg="add del">
          <ac:chgData name="Debbie English" userId="3d2718e5-0f5d-499a-95f9-ec0b96e019e6" providerId="ADAL" clId="{31783DA9-973A-44BB-84D2-B456E73EE570}" dt="2020-05-19T23:42:05.642" v="24" actId="21"/>
          <ac:picMkLst>
            <pc:docMk/>
            <pc:sldMk cId="3933469629" sldId="268"/>
            <ac:picMk id="2" creationId="{B0D3D197-EB55-4A14-B064-A1FE1C67E6A5}"/>
          </ac:picMkLst>
        </pc:picChg>
        <pc:picChg chg="add del mod">
          <ac:chgData name="Debbie English" userId="3d2718e5-0f5d-499a-95f9-ec0b96e019e6" providerId="ADAL" clId="{31783DA9-973A-44BB-84D2-B456E73EE570}" dt="2020-05-19T23:43:14.709" v="33" actId="478"/>
          <ac:picMkLst>
            <pc:docMk/>
            <pc:sldMk cId="3933469629" sldId="268"/>
            <ac:picMk id="3" creationId="{53356FA7-B382-42DA-A9E7-3684D08E4204}"/>
          </ac:picMkLst>
        </pc:picChg>
        <pc:picChg chg="add mod ord">
          <ac:chgData name="Debbie English" userId="3d2718e5-0f5d-499a-95f9-ec0b96e019e6" providerId="ADAL" clId="{31783DA9-973A-44BB-84D2-B456E73EE570}" dt="2020-05-19T23:46:47.077" v="89" actId="26606"/>
          <ac:picMkLst>
            <pc:docMk/>
            <pc:sldMk cId="3933469629" sldId="268"/>
            <ac:picMk id="4" creationId="{EF2F3567-BD8A-422D-90A0-44EC78FA8550}"/>
          </ac:picMkLst>
        </pc:picChg>
        <pc:picChg chg="del">
          <ac:chgData name="Debbie English" userId="3d2718e5-0f5d-499a-95f9-ec0b96e019e6" providerId="ADAL" clId="{31783DA9-973A-44BB-84D2-B456E73EE570}" dt="2020-05-19T23:41:42.996" v="22" actId="478"/>
          <ac:picMkLst>
            <pc:docMk/>
            <pc:sldMk cId="3933469629" sldId="268"/>
            <ac:picMk id="5" creationId="{5124799E-1359-4FD0-ADA6-62E6ABD8CD88}"/>
          </ac:picMkLst>
        </pc:picChg>
        <pc:picChg chg="add del mod">
          <ac:chgData name="Debbie English" userId="3d2718e5-0f5d-499a-95f9-ec0b96e019e6" providerId="ADAL" clId="{31783DA9-973A-44BB-84D2-B456E73EE570}" dt="2020-05-19T23:43:13.881" v="32" actId="478"/>
          <ac:picMkLst>
            <pc:docMk/>
            <pc:sldMk cId="3933469629" sldId="268"/>
            <ac:picMk id="7" creationId="{3002A534-40AF-4BFB-9E0A-EBEC1C26F15F}"/>
          </ac:picMkLst>
        </pc:picChg>
        <pc:picChg chg="add mod">
          <ac:chgData name="Debbie English" userId="3d2718e5-0f5d-499a-95f9-ec0b96e019e6" providerId="ADAL" clId="{31783DA9-973A-44BB-84D2-B456E73EE570}" dt="2020-05-19T23:47:04.057" v="94" actId="1076"/>
          <ac:picMkLst>
            <pc:docMk/>
            <pc:sldMk cId="3933469629" sldId="268"/>
            <ac:picMk id="8" creationId="{0CB0C9AD-82F0-48C1-A3CD-2BE1D4C0B546}"/>
          </ac:picMkLst>
        </pc:picChg>
        <pc:picChg chg="add mod ord">
          <ac:chgData name="Debbie English" userId="3d2718e5-0f5d-499a-95f9-ec0b96e019e6" providerId="ADAL" clId="{31783DA9-973A-44BB-84D2-B456E73EE570}" dt="2020-05-19T23:47:14.793" v="96" actId="14100"/>
          <ac:picMkLst>
            <pc:docMk/>
            <pc:sldMk cId="3933469629" sldId="268"/>
            <ac:picMk id="9" creationId="{78BC2090-795F-4908-BB99-950CDBB99990}"/>
          </ac:picMkLst>
        </pc:picChg>
        <pc:picChg chg="add mod ord">
          <ac:chgData name="Debbie English" userId="3d2718e5-0f5d-499a-95f9-ec0b96e019e6" providerId="ADAL" clId="{31783DA9-973A-44BB-84D2-B456E73EE570}" dt="2020-05-19T23:47:26.854" v="99" actId="14100"/>
          <ac:picMkLst>
            <pc:docMk/>
            <pc:sldMk cId="3933469629" sldId="268"/>
            <ac:picMk id="10" creationId="{5BFFB7D0-3214-44C7-BA94-CB6FA9243BF9}"/>
          </ac:picMkLst>
        </pc:picChg>
      </pc:sldChg>
      <pc:sldChg chg="delSp modSp del mod">
        <pc:chgData name="Debbie English" userId="3d2718e5-0f5d-499a-95f9-ec0b96e019e6" providerId="ADAL" clId="{31783DA9-973A-44BB-84D2-B456E73EE570}" dt="2020-05-19T23:47:37.689" v="100" actId="47"/>
        <pc:sldMkLst>
          <pc:docMk/>
          <pc:sldMk cId="4013927812" sldId="269"/>
        </pc:sldMkLst>
        <pc:spChg chg="del mod">
          <ac:chgData name="Debbie English" userId="3d2718e5-0f5d-499a-95f9-ec0b96e019e6" providerId="ADAL" clId="{31783DA9-973A-44BB-84D2-B456E73EE570}" dt="2020-05-19T23:07:47.513" v="3"/>
          <ac:spMkLst>
            <pc:docMk/>
            <pc:sldMk cId="4013927812" sldId="269"/>
            <ac:spMk id="8" creationId="{CAE8D92F-1F41-4AFA-B803-FC8C5CAF9883}"/>
          </ac:spMkLst>
        </pc:spChg>
      </pc:sldChg>
      <pc:sldChg chg="delSp modSp del mod">
        <pc:chgData name="Debbie English" userId="3d2718e5-0f5d-499a-95f9-ec0b96e019e6" providerId="ADAL" clId="{31783DA9-973A-44BB-84D2-B456E73EE570}" dt="2020-05-19T23:47:39.743" v="101" actId="47"/>
        <pc:sldMkLst>
          <pc:docMk/>
          <pc:sldMk cId="280794074" sldId="270"/>
        </pc:sldMkLst>
        <pc:spChg chg="del mod">
          <ac:chgData name="Debbie English" userId="3d2718e5-0f5d-499a-95f9-ec0b96e019e6" providerId="ADAL" clId="{31783DA9-973A-44BB-84D2-B456E73EE570}" dt="2020-05-19T23:14:32.954" v="20" actId="478"/>
          <ac:spMkLst>
            <pc:docMk/>
            <pc:sldMk cId="280794074" sldId="270"/>
            <ac:spMk id="7" creationId="{02DB4AAF-DFFF-4714-B30A-84392AD6011F}"/>
          </ac:spMkLst>
        </pc:spChg>
      </pc:sldChg>
      <pc:sldChg chg="addSp delSp modSp mod">
        <pc:chgData name="Debbie English" userId="3d2718e5-0f5d-499a-95f9-ec0b96e019e6" providerId="ADAL" clId="{31783DA9-973A-44BB-84D2-B456E73EE570}" dt="2020-05-19T23:53:10.023" v="468" actId="14100"/>
        <pc:sldMkLst>
          <pc:docMk/>
          <pc:sldMk cId="2150175401" sldId="271"/>
        </pc:sldMkLst>
        <pc:spChg chg="mod">
          <ac:chgData name="Debbie English" userId="3d2718e5-0f5d-499a-95f9-ec0b96e019e6" providerId="ADAL" clId="{31783DA9-973A-44BB-84D2-B456E73EE570}" dt="2020-05-19T23:53:10.023" v="468" actId="14100"/>
          <ac:spMkLst>
            <pc:docMk/>
            <pc:sldMk cId="2150175401" sldId="271"/>
            <ac:spMk id="2" creationId="{0AEB056C-A0D1-4ECD-8FF0-F2C6250DA7ED}"/>
          </ac:spMkLst>
        </pc:spChg>
        <pc:spChg chg="add del mod">
          <ac:chgData name="Debbie English" userId="3d2718e5-0f5d-499a-95f9-ec0b96e019e6" providerId="ADAL" clId="{31783DA9-973A-44BB-84D2-B456E73EE570}" dt="2020-05-19T23:52:32.930" v="433" actId="478"/>
          <ac:spMkLst>
            <pc:docMk/>
            <pc:sldMk cId="2150175401" sldId="271"/>
            <ac:spMk id="4" creationId="{C3E7AB26-F8C8-4625-A2FC-EBA39FB2A9D3}"/>
          </ac:spMkLst>
        </pc:spChg>
        <pc:spChg chg="add mod">
          <ac:chgData name="Debbie English" userId="3d2718e5-0f5d-499a-95f9-ec0b96e019e6" providerId="ADAL" clId="{31783DA9-973A-44BB-84D2-B456E73EE570}" dt="2020-05-19T23:53:02.705" v="466" actId="20577"/>
          <ac:spMkLst>
            <pc:docMk/>
            <pc:sldMk cId="2150175401" sldId="271"/>
            <ac:spMk id="5" creationId="{F1CB7957-6C7B-4421-B2E2-97FE33014D3E}"/>
          </ac:spMkLst>
        </pc:spChg>
        <pc:spChg chg="del mod">
          <ac:chgData name="Debbie English" userId="3d2718e5-0f5d-499a-95f9-ec0b96e019e6" providerId="ADAL" clId="{31783DA9-973A-44BB-84D2-B456E73EE570}" dt="2020-05-19T23:12:17.739" v="9" actId="478"/>
          <ac:spMkLst>
            <pc:docMk/>
            <pc:sldMk cId="2150175401" sldId="271"/>
            <ac:spMk id="40" creationId="{5734A59F-AF65-4B3C-AD99-A19FF30A9FC7}"/>
          </ac:spMkLst>
        </pc:spChg>
        <pc:graphicFrameChg chg="del mod">
          <ac:chgData name="Debbie English" userId="3d2718e5-0f5d-499a-95f9-ec0b96e019e6" providerId="ADAL" clId="{31783DA9-973A-44BB-84D2-B456E73EE570}" dt="2020-05-19T23:52:30.761" v="432" actId="478"/>
          <ac:graphicFrameMkLst>
            <pc:docMk/>
            <pc:sldMk cId="2150175401" sldId="271"/>
            <ac:graphicFrameMk id="44" creationId="{8AA15284-78E5-4A1D-9522-569175DA4800}"/>
          </ac:graphicFrameMkLst>
        </pc:graphicFrameChg>
        <pc:picChg chg="del">
          <ac:chgData name="Debbie English" userId="3d2718e5-0f5d-499a-95f9-ec0b96e019e6" providerId="ADAL" clId="{31783DA9-973A-44BB-84D2-B456E73EE570}" dt="2020-05-19T23:12:15.396" v="7" actId="478"/>
          <ac:picMkLst>
            <pc:docMk/>
            <pc:sldMk cId="2150175401" sldId="271"/>
            <ac:picMk id="6" creationId="{CEACC997-4F1D-417D-88DA-F59C0EBC72B5}"/>
          </ac:picMkLst>
        </pc:picChg>
      </pc:sldChg>
      <pc:sldChg chg="addSp delSp modSp mod setBg setClrOvrMap">
        <pc:chgData name="Debbie English" userId="3d2718e5-0f5d-499a-95f9-ec0b96e019e6" providerId="ADAL" clId="{31783DA9-973A-44BB-84D2-B456E73EE570}" dt="2020-05-19T23:53:42.458" v="473" actId="14100"/>
        <pc:sldMkLst>
          <pc:docMk/>
          <pc:sldMk cId="704451108" sldId="275"/>
        </pc:sldMkLst>
        <pc:spChg chg="mod">
          <ac:chgData name="Debbie English" userId="3d2718e5-0f5d-499a-95f9-ec0b96e019e6" providerId="ADAL" clId="{31783DA9-973A-44BB-84D2-B456E73EE570}" dt="2020-05-19T23:53:42.458" v="473" actId="14100"/>
          <ac:spMkLst>
            <pc:docMk/>
            <pc:sldMk cId="704451108" sldId="275"/>
            <ac:spMk id="17" creationId="{45D1A508-065D-4613-83BB-F604F57CCA5D}"/>
          </ac:spMkLst>
        </pc:spChg>
        <pc:spChg chg="mod">
          <ac:chgData name="Debbie English" userId="3d2718e5-0f5d-499a-95f9-ec0b96e019e6" providerId="ADAL" clId="{31783DA9-973A-44BB-84D2-B456E73EE570}" dt="2020-05-19T23:53:35.134" v="471" actId="26606"/>
          <ac:spMkLst>
            <pc:docMk/>
            <pc:sldMk cId="704451108" sldId="275"/>
            <ac:spMk id="66" creationId="{54A866B1-5BC0-4421-8720-BE47AD4ABB15}"/>
          </ac:spMkLst>
        </pc:spChg>
        <pc:spChg chg="add del">
          <ac:chgData name="Debbie English" userId="3d2718e5-0f5d-499a-95f9-ec0b96e019e6" providerId="ADAL" clId="{31783DA9-973A-44BB-84D2-B456E73EE570}" dt="2020-05-19T23:53:35.134" v="471" actId="26606"/>
          <ac:spMkLst>
            <pc:docMk/>
            <pc:sldMk cId="704451108" sldId="275"/>
            <ac:spMk id="69" creationId="{5AAE9118-0436-4488-AC4A-C14DF6A7B6B1}"/>
          </ac:spMkLst>
        </pc:spChg>
        <pc:spChg chg="add del">
          <ac:chgData name="Debbie English" userId="3d2718e5-0f5d-499a-95f9-ec0b96e019e6" providerId="ADAL" clId="{31783DA9-973A-44BB-84D2-B456E73EE570}" dt="2020-05-19T23:53:35.134" v="471" actId="26606"/>
          <ac:spMkLst>
            <pc:docMk/>
            <pc:sldMk cId="704451108" sldId="275"/>
            <ac:spMk id="71" creationId="{07A0C51E-5464-4470-855E-CA530A59BF98}"/>
          </ac:spMkLst>
        </pc:spChg>
        <pc:spChg chg="add">
          <ac:chgData name="Debbie English" userId="3d2718e5-0f5d-499a-95f9-ec0b96e019e6" providerId="ADAL" clId="{31783DA9-973A-44BB-84D2-B456E73EE570}" dt="2020-05-19T23:53:35.134" v="471" actId="26606"/>
          <ac:spMkLst>
            <pc:docMk/>
            <pc:sldMk cId="704451108" sldId="275"/>
            <ac:spMk id="73" creationId="{A3BAF07C-C39E-42EB-BB22-8D46691D9735}"/>
          </ac:spMkLst>
        </pc:spChg>
        <pc:spChg chg="add del">
          <ac:chgData name="Debbie English" userId="3d2718e5-0f5d-499a-95f9-ec0b96e019e6" providerId="ADAL" clId="{31783DA9-973A-44BB-84D2-B456E73EE570}" dt="2020-05-19T23:53:27.279" v="470" actId="26606"/>
          <ac:spMkLst>
            <pc:docMk/>
            <pc:sldMk cId="704451108" sldId="275"/>
            <ac:spMk id="76" creationId="{9B76D444-2756-434F-AE61-96D69830C13E}"/>
          </ac:spMkLst>
        </pc:spChg>
        <pc:spChg chg="add del">
          <ac:chgData name="Debbie English" userId="3d2718e5-0f5d-499a-95f9-ec0b96e019e6" providerId="ADAL" clId="{31783DA9-973A-44BB-84D2-B456E73EE570}" dt="2020-05-19T23:53:27.279" v="470" actId="26606"/>
          <ac:spMkLst>
            <pc:docMk/>
            <pc:sldMk cId="704451108" sldId="275"/>
            <ac:spMk id="78" creationId="{A27B6159-7734-4564-9E0F-C4BC43C36E52}"/>
          </ac:spMkLst>
        </pc:spChg>
        <pc:spChg chg="add">
          <ac:chgData name="Debbie English" userId="3d2718e5-0f5d-499a-95f9-ec0b96e019e6" providerId="ADAL" clId="{31783DA9-973A-44BB-84D2-B456E73EE570}" dt="2020-05-19T23:53:35.134" v="471" actId="26606"/>
          <ac:spMkLst>
            <pc:docMk/>
            <pc:sldMk cId="704451108" sldId="275"/>
            <ac:spMk id="99" creationId="{44C110BA-81E8-4247-853A-5F2B93E92E46}"/>
          </ac:spMkLst>
        </pc:spChg>
        <pc:grpChg chg="add">
          <ac:chgData name="Debbie English" userId="3d2718e5-0f5d-499a-95f9-ec0b96e019e6" providerId="ADAL" clId="{31783DA9-973A-44BB-84D2-B456E73EE570}" dt="2020-05-19T23:53:35.134" v="471" actId="26606"/>
          <ac:grpSpMkLst>
            <pc:docMk/>
            <pc:sldMk cId="704451108" sldId="275"/>
            <ac:grpSpMk id="74" creationId="{D8E9CF54-0466-4261-9E62-0249E60E1886}"/>
          </ac:grpSpMkLst>
        </pc:grpChg>
        <pc:picChg chg="mod ord">
          <ac:chgData name="Debbie English" userId="3d2718e5-0f5d-499a-95f9-ec0b96e019e6" providerId="ADAL" clId="{31783DA9-973A-44BB-84D2-B456E73EE570}" dt="2020-05-19T23:53:35.134" v="471" actId="26606"/>
          <ac:picMkLst>
            <pc:docMk/>
            <pc:sldMk cId="704451108" sldId="275"/>
            <ac:picMk id="6" creationId="{423A96AF-B0F6-4D99-9884-F8518C61228E}"/>
          </ac:picMkLst>
        </pc:picChg>
        <pc:cxnChg chg="add del">
          <ac:chgData name="Debbie English" userId="3d2718e5-0f5d-499a-95f9-ec0b96e019e6" providerId="ADAL" clId="{31783DA9-973A-44BB-84D2-B456E73EE570}" dt="2020-05-19T23:53:27.279" v="470" actId="26606"/>
          <ac:cxnSpMkLst>
            <pc:docMk/>
            <pc:sldMk cId="704451108" sldId="275"/>
            <ac:cxnSpMk id="80" creationId="{E2FFB46B-05BC-4950-B18A-9593FDAE6ED7}"/>
          </ac:cxnSpMkLst>
        </pc:cxnChg>
      </pc:sldChg>
      <pc:sldChg chg="addSp delSp modSp new mod ord setBg">
        <pc:chgData name="Debbie English" userId="3d2718e5-0f5d-499a-95f9-ec0b96e019e6" providerId="ADAL" clId="{31783DA9-973A-44BB-84D2-B456E73EE570}" dt="2020-05-19T23:50:48.972" v="329" actId="26606"/>
        <pc:sldMkLst>
          <pc:docMk/>
          <pc:sldMk cId="3311308012" sldId="276"/>
        </pc:sldMkLst>
        <pc:spChg chg="del">
          <ac:chgData name="Debbie English" userId="3d2718e5-0f5d-499a-95f9-ec0b96e019e6" providerId="ADAL" clId="{31783DA9-973A-44BB-84D2-B456E73EE570}" dt="2020-05-19T23:50:44.570" v="327" actId="478"/>
          <ac:spMkLst>
            <pc:docMk/>
            <pc:sldMk cId="3311308012" sldId="276"/>
            <ac:spMk id="2" creationId="{1E3B118A-BACC-4441-9872-B96ABACE8787}"/>
          </ac:spMkLst>
        </pc:spChg>
        <pc:spChg chg="del">
          <ac:chgData name="Debbie English" userId="3d2718e5-0f5d-499a-95f9-ec0b96e019e6" providerId="ADAL" clId="{31783DA9-973A-44BB-84D2-B456E73EE570}" dt="2020-05-19T23:50:40.762" v="326"/>
          <ac:spMkLst>
            <pc:docMk/>
            <pc:sldMk cId="3311308012" sldId="276"/>
            <ac:spMk id="3" creationId="{733977D7-266A-40E2-B30C-92CA3EF9883B}"/>
          </ac:spMkLst>
        </pc:spChg>
        <pc:spChg chg="add">
          <ac:chgData name="Debbie English" userId="3d2718e5-0f5d-499a-95f9-ec0b96e019e6" providerId="ADAL" clId="{31783DA9-973A-44BB-84D2-B456E73EE570}" dt="2020-05-19T23:50:48.972" v="329" actId="26606"/>
          <ac:spMkLst>
            <pc:docMk/>
            <pc:sldMk cId="3311308012" sldId="276"/>
            <ac:spMk id="9" creationId="{6D5872A3-CFF8-4F36-8446-6F1B04585A91}"/>
          </ac:spMkLst>
        </pc:spChg>
        <pc:spChg chg="add">
          <ac:chgData name="Debbie English" userId="3d2718e5-0f5d-499a-95f9-ec0b96e019e6" providerId="ADAL" clId="{31783DA9-973A-44BB-84D2-B456E73EE570}" dt="2020-05-19T23:50:48.972" v="329" actId="26606"/>
          <ac:spMkLst>
            <pc:docMk/>
            <pc:sldMk cId="3311308012" sldId="276"/>
            <ac:spMk id="15" creationId="{5E2C537D-FECA-4C7F-A65B-F82518B3A196}"/>
          </ac:spMkLst>
        </pc:spChg>
        <pc:grpChg chg="add">
          <ac:chgData name="Debbie English" userId="3d2718e5-0f5d-499a-95f9-ec0b96e019e6" providerId="ADAL" clId="{31783DA9-973A-44BB-84D2-B456E73EE570}" dt="2020-05-19T23:50:48.972" v="329" actId="26606"/>
          <ac:grpSpMkLst>
            <pc:docMk/>
            <pc:sldMk cId="3311308012" sldId="276"/>
            <ac:grpSpMk id="11" creationId="{47EC0934-1503-4296-A688-FC4E83E3F60F}"/>
          </ac:grpSpMkLst>
        </pc:grpChg>
        <pc:picChg chg="add mod">
          <ac:chgData name="Debbie English" userId="3d2718e5-0f5d-499a-95f9-ec0b96e019e6" providerId="ADAL" clId="{31783DA9-973A-44BB-84D2-B456E73EE570}" dt="2020-05-19T23:50:48.972" v="329" actId="26606"/>
          <ac:picMkLst>
            <pc:docMk/>
            <pc:sldMk cId="3311308012" sldId="276"/>
            <ac:picMk id="4" creationId="{C5756C8B-E084-4EFA-9445-009D06625F2A}"/>
          </ac:picMkLst>
        </pc:picChg>
      </pc:sldChg>
      <pc:sldChg chg="addSp modSp mod setBg">
        <pc:chgData name="Debbie English" userId="3d2718e5-0f5d-499a-95f9-ec0b96e019e6" providerId="ADAL" clId="{31783DA9-973A-44BB-84D2-B456E73EE570}" dt="2020-05-20T00:04:20.467" v="474" actId="26606"/>
        <pc:sldMkLst>
          <pc:docMk/>
          <pc:sldMk cId="1174916722" sldId="280"/>
        </pc:sldMkLst>
        <pc:spChg chg="mod">
          <ac:chgData name="Debbie English" userId="3d2718e5-0f5d-499a-95f9-ec0b96e019e6" providerId="ADAL" clId="{31783DA9-973A-44BB-84D2-B456E73EE570}" dt="2020-05-20T00:04:20.467" v="474" actId="26606"/>
          <ac:spMkLst>
            <pc:docMk/>
            <pc:sldMk cId="1174916722" sldId="280"/>
            <ac:spMk id="2" creationId="{2E8F90C5-911A-4B1A-8374-0B7B1FBCBF96}"/>
          </ac:spMkLst>
        </pc:spChg>
        <pc:spChg chg="mod">
          <ac:chgData name="Debbie English" userId="3d2718e5-0f5d-499a-95f9-ec0b96e019e6" providerId="ADAL" clId="{31783DA9-973A-44BB-84D2-B456E73EE570}" dt="2020-05-20T00:04:20.467" v="474" actId="26606"/>
          <ac:spMkLst>
            <pc:docMk/>
            <pc:sldMk cId="1174916722" sldId="280"/>
            <ac:spMk id="3" creationId="{D1A0DB69-A656-45D3-834A-F6C60D4DC331}"/>
          </ac:spMkLst>
        </pc:spChg>
        <pc:spChg chg="add">
          <ac:chgData name="Debbie English" userId="3d2718e5-0f5d-499a-95f9-ec0b96e019e6" providerId="ADAL" clId="{31783DA9-973A-44BB-84D2-B456E73EE570}" dt="2020-05-20T00:04:20.467" v="474" actId="26606"/>
          <ac:spMkLst>
            <pc:docMk/>
            <pc:sldMk cId="1174916722" sldId="280"/>
            <ac:spMk id="8" creationId="{C54A3646-77FE-4862-96CE-45260829B18F}"/>
          </ac:spMkLst>
        </pc:spChg>
        <pc:spChg chg="add">
          <ac:chgData name="Debbie English" userId="3d2718e5-0f5d-499a-95f9-ec0b96e019e6" providerId="ADAL" clId="{31783DA9-973A-44BB-84D2-B456E73EE570}" dt="2020-05-20T00:04:20.467" v="474" actId="26606"/>
          <ac:spMkLst>
            <pc:docMk/>
            <pc:sldMk cId="1174916722" sldId="280"/>
            <ac:spMk id="33" creationId="{700D0C16-8549-4373-8B7C-3555082CEA0B}"/>
          </ac:spMkLst>
        </pc:spChg>
        <pc:spChg chg="add">
          <ac:chgData name="Debbie English" userId="3d2718e5-0f5d-499a-95f9-ec0b96e019e6" providerId="ADAL" clId="{31783DA9-973A-44BB-84D2-B456E73EE570}" dt="2020-05-20T00:04:20.467" v="474" actId="26606"/>
          <ac:spMkLst>
            <pc:docMk/>
            <pc:sldMk cId="1174916722" sldId="280"/>
            <ac:spMk id="35" creationId="{C7341777-0F86-4E1E-A07F-2076F00D04EC}"/>
          </ac:spMkLst>
        </pc:spChg>
        <pc:grpChg chg="add">
          <ac:chgData name="Debbie English" userId="3d2718e5-0f5d-499a-95f9-ec0b96e019e6" providerId="ADAL" clId="{31783DA9-973A-44BB-84D2-B456E73EE570}" dt="2020-05-20T00:04:20.467" v="474" actId="26606"/>
          <ac:grpSpMkLst>
            <pc:docMk/>
            <pc:sldMk cId="1174916722" sldId="280"/>
            <ac:grpSpMk id="10" creationId="{3F6FA249-9C10-48B9-9F72-1F333D8A9486}"/>
          </ac:grpSpMkLst>
        </pc:grpChg>
      </pc:sldChg>
      <pc:sldChg chg="addSp modSp mod setBg">
        <pc:chgData name="Debbie English" userId="3d2718e5-0f5d-499a-95f9-ec0b96e019e6" providerId="ADAL" clId="{31783DA9-973A-44BB-84D2-B456E73EE570}" dt="2020-05-20T00:04:29.396" v="475" actId="26606"/>
        <pc:sldMkLst>
          <pc:docMk/>
          <pc:sldMk cId="89962674" sldId="281"/>
        </pc:sldMkLst>
        <pc:spChg chg="mod">
          <ac:chgData name="Debbie English" userId="3d2718e5-0f5d-499a-95f9-ec0b96e019e6" providerId="ADAL" clId="{31783DA9-973A-44BB-84D2-B456E73EE570}" dt="2020-05-20T00:04:29.396" v="475" actId="26606"/>
          <ac:spMkLst>
            <pc:docMk/>
            <pc:sldMk cId="89962674" sldId="281"/>
            <ac:spMk id="2" creationId="{BE7F8F3B-5A46-4ECF-93AB-00C80801BFD9}"/>
          </ac:spMkLst>
        </pc:spChg>
        <pc:spChg chg="mod">
          <ac:chgData name="Debbie English" userId="3d2718e5-0f5d-499a-95f9-ec0b96e019e6" providerId="ADAL" clId="{31783DA9-973A-44BB-84D2-B456E73EE570}" dt="2020-05-20T00:04:29.396" v="475" actId="26606"/>
          <ac:spMkLst>
            <pc:docMk/>
            <pc:sldMk cId="89962674" sldId="281"/>
            <ac:spMk id="3" creationId="{0171CFEB-4EA7-4261-A640-A63DADF101B2}"/>
          </ac:spMkLst>
        </pc:spChg>
        <pc:grpChg chg="add">
          <ac:chgData name="Debbie English" userId="3d2718e5-0f5d-499a-95f9-ec0b96e019e6" providerId="ADAL" clId="{31783DA9-973A-44BB-84D2-B456E73EE570}" dt="2020-05-20T00:04:29.396" v="475" actId="26606"/>
          <ac:grpSpMkLst>
            <pc:docMk/>
            <pc:sldMk cId="89962674" sldId="281"/>
            <ac:grpSpMk id="8" creationId="{84860832-27F3-4D30-9288-7521D2491514}"/>
          </ac:grpSpMkLst>
        </pc:grpChg>
      </pc:sldChg>
    </pc:docChg>
  </pc:docChgLst>
  <pc:docChgLst>
    <pc:chgData name="Jacob Frye" userId="1de22411-9901-4416-a3f9-bb4001e9d65a" providerId="ADAL" clId="{C2DF267E-7320-46DF-B29F-E9AEA55BD3E2}"/>
    <pc:docChg chg="undo custSel mod addSld delSld modSld sldOrd">
      <pc:chgData name="Jacob Frye" userId="1de22411-9901-4416-a3f9-bb4001e9d65a" providerId="ADAL" clId="{C2DF267E-7320-46DF-B29F-E9AEA55BD3E2}" dt="2020-05-20T00:38:23.003" v="1780" actId="1076"/>
      <pc:docMkLst>
        <pc:docMk/>
      </pc:docMkLst>
      <pc:sldChg chg="modSp">
        <pc:chgData name="Jacob Frye" userId="1de22411-9901-4416-a3f9-bb4001e9d65a" providerId="ADAL" clId="{C2DF267E-7320-46DF-B29F-E9AEA55BD3E2}" dt="2020-05-20T00:09:56.366" v="1252" actId="13926"/>
        <pc:sldMkLst>
          <pc:docMk/>
          <pc:sldMk cId="2150175401" sldId="271"/>
        </pc:sldMkLst>
        <pc:spChg chg="mod">
          <ac:chgData name="Jacob Frye" userId="1de22411-9901-4416-a3f9-bb4001e9d65a" providerId="ADAL" clId="{C2DF267E-7320-46DF-B29F-E9AEA55BD3E2}" dt="2020-05-20T00:09:56.366" v="1252" actId="13926"/>
          <ac:spMkLst>
            <pc:docMk/>
            <pc:sldMk cId="2150175401" sldId="271"/>
            <ac:spMk id="5" creationId="{F1CB7957-6C7B-4421-B2E2-97FE33014D3E}"/>
          </ac:spMkLst>
        </pc:spChg>
      </pc:sldChg>
      <pc:sldChg chg="addSp delSp modSp">
        <pc:chgData name="Jacob Frye" userId="1de22411-9901-4416-a3f9-bb4001e9d65a" providerId="ADAL" clId="{C2DF267E-7320-46DF-B29F-E9AEA55BD3E2}" dt="2020-05-20T00:38:23.003" v="1780" actId="1076"/>
        <pc:sldMkLst>
          <pc:docMk/>
          <pc:sldMk cId="600641854" sldId="272"/>
        </pc:sldMkLst>
        <pc:spChg chg="mod">
          <ac:chgData name="Jacob Frye" userId="1de22411-9901-4416-a3f9-bb4001e9d65a" providerId="ADAL" clId="{C2DF267E-7320-46DF-B29F-E9AEA55BD3E2}" dt="2020-05-20T00:23:29.963" v="1746" actId="26606"/>
          <ac:spMkLst>
            <pc:docMk/>
            <pc:sldMk cId="600641854" sldId="272"/>
            <ac:spMk id="2" creationId="{07582B6C-F3AC-4938-B204-8E2A02192312}"/>
          </ac:spMkLst>
        </pc:spChg>
        <pc:spChg chg="add del">
          <ac:chgData name="Jacob Frye" userId="1de22411-9901-4416-a3f9-bb4001e9d65a" providerId="ADAL" clId="{C2DF267E-7320-46DF-B29F-E9AEA55BD3E2}" dt="2020-05-20T00:22:14.769" v="1670" actId="26606"/>
          <ac:spMkLst>
            <pc:docMk/>
            <pc:sldMk cId="600641854" sldId="272"/>
            <ac:spMk id="57" creationId="{F29C2C85-1492-463C-B805-3FD3FCE93360}"/>
          </ac:spMkLst>
        </pc:spChg>
        <pc:spChg chg="add del">
          <ac:chgData name="Jacob Frye" userId="1de22411-9901-4416-a3f9-bb4001e9d65a" providerId="ADAL" clId="{C2DF267E-7320-46DF-B29F-E9AEA55BD3E2}" dt="2020-05-20T00:22:14.769" v="1670" actId="26606"/>
          <ac:spMkLst>
            <pc:docMk/>
            <pc:sldMk cId="600641854" sldId="272"/>
            <ac:spMk id="63" creationId="{8ED94938-268E-4C0A-A08A-B3980C78BAEB}"/>
          </ac:spMkLst>
        </pc:spChg>
        <pc:spChg chg="add del">
          <ac:chgData name="Jacob Frye" userId="1de22411-9901-4416-a3f9-bb4001e9d65a" providerId="ADAL" clId="{C2DF267E-7320-46DF-B29F-E9AEA55BD3E2}" dt="2020-05-20T00:22:14.761" v="1669" actId="26606"/>
          <ac:spMkLst>
            <pc:docMk/>
            <pc:sldMk cId="600641854" sldId="272"/>
            <ac:spMk id="79" creationId="{634E5E7C-1976-4C3E-A934-9425D4F2BF63}"/>
          </ac:spMkLst>
        </pc:spChg>
        <pc:spChg chg="add del">
          <ac:chgData name="Jacob Frye" userId="1de22411-9901-4416-a3f9-bb4001e9d65a" providerId="ADAL" clId="{C2DF267E-7320-46DF-B29F-E9AEA55BD3E2}" dt="2020-05-20T00:22:14.761" v="1669" actId="26606"/>
          <ac:spMkLst>
            <pc:docMk/>
            <pc:sldMk cId="600641854" sldId="272"/>
            <ac:spMk id="81" creationId="{78D323F3-5366-46A1-A430-A21785CACEA0}"/>
          </ac:spMkLst>
        </pc:spChg>
        <pc:spChg chg="add del">
          <ac:chgData name="Jacob Frye" userId="1de22411-9901-4416-a3f9-bb4001e9d65a" providerId="ADAL" clId="{C2DF267E-7320-46DF-B29F-E9AEA55BD3E2}" dt="2020-05-20T00:22:14.761" v="1669" actId="26606"/>
          <ac:spMkLst>
            <pc:docMk/>
            <pc:sldMk cId="600641854" sldId="272"/>
            <ac:spMk id="83" creationId="{F94368A0-A606-4A85-99C2-5DEC95FCC9C0}"/>
          </ac:spMkLst>
        </pc:spChg>
        <pc:spChg chg="add del">
          <ac:chgData name="Jacob Frye" userId="1de22411-9901-4416-a3f9-bb4001e9d65a" providerId="ADAL" clId="{C2DF267E-7320-46DF-B29F-E9AEA55BD3E2}" dt="2020-05-20T00:23:03.766" v="1736" actId="26606"/>
          <ac:spMkLst>
            <pc:docMk/>
            <pc:sldMk cId="600641854" sldId="272"/>
            <ac:spMk id="85" creationId="{D0394FE2-BDDA-4ECE-B320-81AE19E90566}"/>
          </ac:spMkLst>
        </pc:spChg>
        <pc:spChg chg="add del">
          <ac:chgData name="Jacob Frye" userId="1de22411-9901-4416-a3f9-bb4001e9d65a" providerId="ADAL" clId="{C2DF267E-7320-46DF-B29F-E9AEA55BD3E2}" dt="2020-05-20T00:23:03.766" v="1736" actId="26606"/>
          <ac:spMkLst>
            <pc:docMk/>
            <pc:sldMk cId="600641854" sldId="272"/>
            <ac:spMk id="86" creationId="{0625AAC5-802A-4197-8804-2B78FF65CEE8}"/>
          </ac:spMkLst>
        </pc:spChg>
        <pc:spChg chg="add del">
          <ac:chgData name="Jacob Frye" userId="1de22411-9901-4416-a3f9-bb4001e9d65a" providerId="ADAL" clId="{C2DF267E-7320-46DF-B29F-E9AEA55BD3E2}" dt="2020-05-20T00:23:03.766" v="1736" actId="26606"/>
          <ac:spMkLst>
            <pc:docMk/>
            <pc:sldMk cId="600641854" sldId="272"/>
            <ac:spMk id="87" creationId="{A1B139DD-0E8D-42FA-9171-C5F001754A88}"/>
          </ac:spMkLst>
        </pc:spChg>
        <pc:spChg chg="add del">
          <ac:chgData name="Jacob Frye" userId="1de22411-9901-4416-a3f9-bb4001e9d65a" providerId="ADAL" clId="{C2DF267E-7320-46DF-B29F-E9AEA55BD3E2}" dt="2020-05-20T00:23:01.377" v="1731" actId="26606"/>
          <ac:spMkLst>
            <pc:docMk/>
            <pc:sldMk cId="600641854" sldId="272"/>
            <ac:spMk id="91" creationId="{800B5D7C-32BF-485A-9C50-FE29AE072419}"/>
          </ac:spMkLst>
        </pc:spChg>
        <pc:spChg chg="add del">
          <ac:chgData name="Jacob Frye" userId="1de22411-9901-4416-a3f9-bb4001e9d65a" providerId="ADAL" clId="{C2DF267E-7320-46DF-B29F-E9AEA55BD3E2}" dt="2020-05-20T00:22:58.300" v="1727" actId="26606"/>
          <ac:spMkLst>
            <pc:docMk/>
            <pc:sldMk cId="600641854" sldId="272"/>
            <ac:spMk id="92" creationId="{634E5E7C-1976-4C3E-A934-9425D4F2BF63}"/>
          </ac:spMkLst>
        </pc:spChg>
        <pc:spChg chg="add del">
          <ac:chgData name="Jacob Frye" userId="1de22411-9901-4416-a3f9-bb4001e9d65a" providerId="ADAL" clId="{C2DF267E-7320-46DF-B29F-E9AEA55BD3E2}" dt="2020-05-20T00:22:58.300" v="1727" actId="26606"/>
          <ac:spMkLst>
            <pc:docMk/>
            <pc:sldMk cId="600641854" sldId="272"/>
            <ac:spMk id="94" creationId="{78D323F3-5366-46A1-A430-A21785CACEA0}"/>
          </ac:spMkLst>
        </pc:spChg>
        <pc:spChg chg="add del">
          <ac:chgData name="Jacob Frye" userId="1de22411-9901-4416-a3f9-bb4001e9d65a" providerId="ADAL" clId="{C2DF267E-7320-46DF-B29F-E9AEA55BD3E2}" dt="2020-05-20T00:22:58.300" v="1727" actId="26606"/>
          <ac:spMkLst>
            <pc:docMk/>
            <pc:sldMk cId="600641854" sldId="272"/>
            <ac:spMk id="96" creationId="{F94368A0-A606-4A85-99C2-5DEC95FCC9C0}"/>
          </ac:spMkLst>
        </pc:spChg>
        <pc:spChg chg="add del">
          <ac:chgData name="Jacob Frye" userId="1de22411-9901-4416-a3f9-bb4001e9d65a" providerId="ADAL" clId="{C2DF267E-7320-46DF-B29F-E9AEA55BD3E2}" dt="2020-05-20T00:22:58.942" v="1729" actId="26606"/>
          <ac:spMkLst>
            <pc:docMk/>
            <pc:sldMk cId="600641854" sldId="272"/>
            <ac:spMk id="98" creationId="{D0394FE2-BDDA-4ECE-B320-81AE19E90566}"/>
          </ac:spMkLst>
        </pc:spChg>
        <pc:spChg chg="add del">
          <ac:chgData name="Jacob Frye" userId="1de22411-9901-4416-a3f9-bb4001e9d65a" providerId="ADAL" clId="{C2DF267E-7320-46DF-B29F-E9AEA55BD3E2}" dt="2020-05-20T00:22:58.942" v="1729" actId="26606"/>
          <ac:spMkLst>
            <pc:docMk/>
            <pc:sldMk cId="600641854" sldId="272"/>
            <ac:spMk id="99" creationId="{0625AAC5-802A-4197-8804-2B78FF65CEE8}"/>
          </ac:spMkLst>
        </pc:spChg>
        <pc:spChg chg="add del">
          <ac:chgData name="Jacob Frye" userId="1de22411-9901-4416-a3f9-bb4001e9d65a" providerId="ADAL" clId="{C2DF267E-7320-46DF-B29F-E9AEA55BD3E2}" dt="2020-05-20T00:22:58.942" v="1729" actId="26606"/>
          <ac:spMkLst>
            <pc:docMk/>
            <pc:sldMk cId="600641854" sldId="272"/>
            <ac:spMk id="100" creationId="{A1B139DD-0E8D-42FA-9171-C5F001754A88}"/>
          </ac:spMkLst>
        </pc:spChg>
        <pc:spChg chg="add del">
          <ac:chgData name="Jacob Frye" userId="1de22411-9901-4416-a3f9-bb4001e9d65a" providerId="ADAL" clId="{C2DF267E-7320-46DF-B29F-E9AEA55BD3E2}" dt="2020-05-20T00:23:01.377" v="1731" actId="26606"/>
          <ac:spMkLst>
            <pc:docMk/>
            <pc:sldMk cId="600641854" sldId="272"/>
            <ac:spMk id="103" creationId="{1A4EF068-10B6-4B97-AA42-5C97E3268F40}"/>
          </ac:spMkLst>
        </pc:spChg>
        <pc:spChg chg="add del">
          <ac:chgData name="Jacob Frye" userId="1de22411-9901-4416-a3f9-bb4001e9d65a" providerId="ADAL" clId="{C2DF267E-7320-46DF-B29F-E9AEA55BD3E2}" dt="2020-05-20T00:23:02.786" v="1733" actId="26606"/>
          <ac:spMkLst>
            <pc:docMk/>
            <pc:sldMk cId="600641854" sldId="272"/>
            <ac:spMk id="105" creationId="{5AAE9118-0436-4488-AC4A-C14DF6A7B6B1}"/>
          </ac:spMkLst>
        </pc:spChg>
        <pc:spChg chg="add del">
          <ac:chgData name="Jacob Frye" userId="1de22411-9901-4416-a3f9-bb4001e9d65a" providerId="ADAL" clId="{C2DF267E-7320-46DF-B29F-E9AEA55BD3E2}" dt="2020-05-20T00:23:02.786" v="1733" actId="26606"/>
          <ac:spMkLst>
            <pc:docMk/>
            <pc:sldMk cId="600641854" sldId="272"/>
            <ac:spMk id="106" creationId="{48AADC38-41AB-482C-B8C3-6B9CD91B678A}"/>
          </ac:spMkLst>
        </pc:spChg>
        <pc:spChg chg="add del">
          <ac:chgData name="Jacob Frye" userId="1de22411-9901-4416-a3f9-bb4001e9d65a" providerId="ADAL" clId="{C2DF267E-7320-46DF-B29F-E9AEA55BD3E2}" dt="2020-05-20T00:23:02.786" v="1733" actId="26606"/>
          <ac:spMkLst>
            <pc:docMk/>
            <pc:sldMk cId="600641854" sldId="272"/>
            <ac:spMk id="107" creationId="{5CF1251A-EDD6-49DA-8E02-5EBB0D0B499F}"/>
          </ac:spMkLst>
        </pc:spChg>
        <pc:spChg chg="add del">
          <ac:chgData name="Jacob Frye" userId="1de22411-9901-4416-a3f9-bb4001e9d65a" providerId="ADAL" clId="{C2DF267E-7320-46DF-B29F-E9AEA55BD3E2}" dt="2020-05-20T00:23:03.759" v="1735" actId="26606"/>
          <ac:spMkLst>
            <pc:docMk/>
            <pc:sldMk cId="600641854" sldId="272"/>
            <ac:spMk id="109" creationId="{A5711A0E-A428-4ED1-96CB-33D69FD842E4}"/>
          </ac:spMkLst>
        </pc:spChg>
        <pc:spChg chg="add del">
          <ac:chgData name="Jacob Frye" userId="1de22411-9901-4416-a3f9-bb4001e9d65a" providerId="ADAL" clId="{C2DF267E-7320-46DF-B29F-E9AEA55BD3E2}" dt="2020-05-20T00:23:45.145" v="1752" actId="26606"/>
          <ac:spMkLst>
            <pc:docMk/>
            <pc:sldMk cId="600641854" sldId="272"/>
            <ac:spMk id="111" creationId="{D0394FE2-BDDA-4ECE-B320-81AE19E90566}"/>
          </ac:spMkLst>
        </pc:spChg>
        <pc:spChg chg="add del">
          <ac:chgData name="Jacob Frye" userId="1de22411-9901-4416-a3f9-bb4001e9d65a" providerId="ADAL" clId="{C2DF267E-7320-46DF-B29F-E9AEA55BD3E2}" dt="2020-05-20T00:23:45.145" v="1752" actId="26606"/>
          <ac:spMkLst>
            <pc:docMk/>
            <pc:sldMk cId="600641854" sldId="272"/>
            <ac:spMk id="112" creationId="{0625AAC5-802A-4197-8804-2B78FF65CEE8}"/>
          </ac:spMkLst>
        </pc:spChg>
        <pc:spChg chg="add del">
          <ac:chgData name="Jacob Frye" userId="1de22411-9901-4416-a3f9-bb4001e9d65a" providerId="ADAL" clId="{C2DF267E-7320-46DF-B29F-E9AEA55BD3E2}" dt="2020-05-20T00:23:45.145" v="1752" actId="26606"/>
          <ac:spMkLst>
            <pc:docMk/>
            <pc:sldMk cId="600641854" sldId="272"/>
            <ac:spMk id="113" creationId="{A1B139DD-0E8D-42FA-9171-C5F001754A88}"/>
          </ac:spMkLst>
        </pc:spChg>
        <pc:spChg chg="add del">
          <ac:chgData name="Jacob Frye" userId="1de22411-9901-4416-a3f9-bb4001e9d65a" providerId="ADAL" clId="{C2DF267E-7320-46DF-B29F-E9AEA55BD3E2}" dt="2020-05-20T00:23:32.606" v="1748" actId="26606"/>
          <ac:spMkLst>
            <pc:docMk/>
            <pc:sldMk cId="600641854" sldId="272"/>
            <ac:spMk id="115" creationId="{D0394FE2-BDDA-4ECE-B320-81AE19E90566}"/>
          </ac:spMkLst>
        </pc:spChg>
        <pc:spChg chg="add del">
          <ac:chgData name="Jacob Frye" userId="1de22411-9901-4416-a3f9-bb4001e9d65a" providerId="ADAL" clId="{C2DF267E-7320-46DF-B29F-E9AEA55BD3E2}" dt="2020-05-20T00:23:32.606" v="1748" actId="26606"/>
          <ac:spMkLst>
            <pc:docMk/>
            <pc:sldMk cId="600641854" sldId="272"/>
            <ac:spMk id="116" creationId="{0625AAC5-802A-4197-8804-2B78FF65CEE8}"/>
          </ac:spMkLst>
        </pc:spChg>
        <pc:spChg chg="add del">
          <ac:chgData name="Jacob Frye" userId="1de22411-9901-4416-a3f9-bb4001e9d65a" providerId="ADAL" clId="{C2DF267E-7320-46DF-B29F-E9AEA55BD3E2}" dt="2020-05-20T00:23:32.606" v="1748" actId="26606"/>
          <ac:spMkLst>
            <pc:docMk/>
            <pc:sldMk cId="600641854" sldId="272"/>
            <ac:spMk id="117" creationId="{A1B139DD-0E8D-42FA-9171-C5F001754A88}"/>
          </ac:spMkLst>
        </pc:spChg>
        <pc:spChg chg="add del">
          <ac:chgData name="Jacob Frye" userId="1de22411-9901-4416-a3f9-bb4001e9d65a" providerId="ADAL" clId="{C2DF267E-7320-46DF-B29F-E9AEA55BD3E2}" dt="2020-05-20T00:23:26.951" v="1742" actId="26606"/>
          <ac:spMkLst>
            <pc:docMk/>
            <pc:sldMk cId="600641854" sldId="272"/>
            <ac:spMk id="118" creationId="{D0394FE2-BDDA-4ECE-B320-81AE19E90566}"/>
          </ac:spMkLst>
        </pc:spChg>
        <pc:spChg chg="add del">
          <ac:chgData name="Jacob Frye" userId="1de22411-9901-4416-a3f9-bb4001e9d65a" providerId="ADAL" clId="{C2DF267E-7320-46DF-B29F-E9AEA55BD3E2}" dt="2020-05-20T00:23:45.145" v="1752" actId="26606"/>
          <ac:spMkLst>
            <pc:docMk/>
            <pc:sldMk cId="600641854" sldId="272"/>
            <ac:spMk id="119" creationId="{D0394FE2-BDDA-4ECE-B320-81AE19E90566}"/>
          </ac:spMkLst>
        </pc:spChg>
        <pc:spChg chg="add del">
          <ac:chgData name="Jacob Frye" userId="1de22411-9901-4416-a3f9-bb4001e9d65a" providerId="ADAL" clId="{C2DF267E-7320-46DF-B29F-E9AEA55BD3E2}" dt="2020-05-20T00:23:26.951" v="1742" actId="26606"/>
          <ac:spMkLst>
            <pc:docMk/>
            <pc:sldMk cId="600641854" sldId="272"/>
            <ac:spMk id="120" creationId="{0625AAC5-802A-4197-8804-2B78FF65CEE8}"/>
          </ac:spMkLst>
        </pc:spChg>
        <pc:spChg chg="add del">
          <ac:chgData name="Jacob Frye" userId="1de22411-9901-4416-a3f9-bb4001e9d65a" providerId="ADAL" clId="{C2DF267E-7320-46DF-B29F-E9AEA55BD3E2}" dt="2020-05-20T00:23:45.145" v="1752" actId="26606"/>
          <ac:spMkLst>
            <pc:docMk/>
            <pc:sldMk cId="600641854" sldId="272"/>
            <ac:spMk id="121" creationId="{0625AAC5-802A-4197-8804-2B78FF65CEE8}"/>
          </ac:spMkLst>
        </pc:spChg>
        <pc:spChg chg="add del">
          <ac:chgData name="Jacob Frye" userId="1de22411-9901-4416-a3f9-bb4001e9d65a" providerId="ADAL" clId="{C2DF267E-7320-46DF-B29F-E9AEA55BD3E2}" dt="2020-05-20T00:23:26.951" v="1742" actId="26606"/>
          <ac:spMkLst>
            <pc:docMk/>
            <pc:sldMk cId="600641854" sldId="272"/>
            <ac:spMk id="122" creationId="{A1B139DD-0E8D-42FA-9171-C5F001754A88}"/>
          </ac:spMkLst>
        </pc:spChg>
        <pc:spChg chg="add del">
          <ac:chgData name="Jacob Frye" userId="1de22411-9901-4416-a3f9-bb4001e9d65a" providerId="ADAL" clId="{C2DF267E-7320-46DF-B29F-E9AEA55BD3E2}" dt="2020-05-20T00:23:45.145" v="1752" actId="26606"/>
          <ac:spMkLst>
            <pc:docMk/>
            <pc:sldMk cId="600641854" sldId="272"/>
            <ac:spMk id="123" creationId="{A1B139DD-0E8D-42FA-9171-C5F001754A88}"/>
          </ac:spMkLst>
        </pc:spChg>
        <pc:spChg chg="add del">
          <ac:chgData name="Jacob Frye" userId="1de22411-9901-4416-a3f9-bb4001e9d65a" providerId="ADAL" clId="{C2DF267E-7320-46DF-B29F-E9AEA55BD3E2}" dt="2020-05-20T00:23:29.035" v="1744" actId="26606"/>
          <ac:spMkLst>
            <pc:docMk/>
            <pc:sldMk cId="600641854" sldId="272"/>
            <ac:spMk id="124" creationId="{634E5E7C-1976-4C3E-A934-9425D4F2BF63}"/>
          </ac:spMkLst>
        </pc:spChg>
        <pc:spChg chg="add del">
          <ac:chgData name="Jacob Frye" userId="1de22411-9901-4416-a3f9-bb4001e9d65a" providerId="ADAL" clId="{C2DF267E-7320-46DF-B29F-E9AEA55BD3E2}" dt="2020-05-20T00:23:29.035" v="1744" actId="26606"/>
          <ac:spMkLst>
            <pc:docMk/>
            <pc:sldMk cId="600641854" sldId="272"/>
            <ac:spMk id="125" creationId="{78D323F3-5366-46A1-A430-A21785CACEA0}"/>
          </ac:spMkLst>
        </pc:spChg>
        <pc:spChg chg="add del">
          <ac:chgData name="Jacob Frye" userId="1de22411-9901-4416-a3f9-bb4001e9d65a" providerId="ADAL" clId="{C2DF267E-7320-46DF-B29F-E9AEA55BD3E2}" dt="2020-05-20T00:23:29.035" v="1744" actId="26606"/>
          <ac:spMkLst>
            <pc:docMk/>
            <pc:sldMk cId="600641854" sldId="272"/>
            <ac:spMk id="126" creationId="{F94368A0-A606-4A85-99C2-5DEC95FCC9C0}"/>
          </ac:spMkLst>
        </pc:spChg>
        <pc:grpChg chg="add del">
          <ac:chgData name="Jacob Frye" userId="1de22411-9901-4416-a3f9-bb4001e9d65a" providerId="ADAL" clId="{C2DF267E-7320-46DF-B29F-E9AEA55BD3E2}" dt="2020-05-20T00:22:14.769" v="1670" actId="26606"/>
          <ac:grpSpMkLst>
            <pc:docMk/>
            <pc:sldMk cId="600641854" sldId="272"/>
            <ac:grpSpMk id="73" creationId="{B83D307E-DF68-43F8-97CE-0AAE950A7129}"/>
          </ac:grpSpMkLst>
        </pc:grpChg>
        <pc:picChg chg="mod modCrop">
          <ac:chgData name="Jacob Frye" userId="1de22411-9901-4416-a3f9-bb4001e9d65a" providerId="ADAL" clId="{C2DF267E-7320-46DF-B29F-E9AEA55BD3E2}" dt="2020-05-20T00:38:21.457" v="1779" actId="1076"/>
          <ac:picMkLst>
            <pc:docMk/>
            <pc:sldMk cId="600641854" sldId="272"/>
            <ac:picMk id="5" creationId="{325A7699-ED85-477A-B2A6-6EFC493112AA}"/>
          </ac:picMkLst>
        </pc:picChg>
        <pc:picChg chg="mod ord">
          <ac:chgData name="Jacob Frye" userId="1de22411-9901-4416-a3f9-bb4001e9d65a" providerId="ADAL" clId="{C2DF267E-7320-46DF-B29F-E9AEA55BD3E2}" dt="2020-05-20T00:38:23.003" v="1780" actId="1076"/>
          <ac:picMkLst>
            <pc:docMk/>
            <pc:sldMk cId="600641854" sldId="272"/>
            <ac:picMk id="12" creationId="{24BA340E-5FE5-4DD4-A311-350C1BC7471F}"/>
          </ac:picMkLst>
        </pc:picChg>
        <pc:picChg chg="add del">
          <ac:chgData name="Jacob Frye" userId="1de22411-9901-4416-a3f9-bb4001e9d65a" providerId="ADAL" clId="{C2DF267E-7320-46DF-B29F-E9AEA55BD3E2}" dt="2020-05-20T00:23:01.377" v="1731" actId="26606"/>
          <ac:picMkLst>
            <pc:docMk/>
            <pc:sldMk cId="600641854" sldId="272"/>
            <ac:picMk id="102" creationId="{0CCD97F3-1E0B-466D-8FE2-E56C12B2D791}"/>
          </ac:picMkLst>
        </pc:picChg>
      </pc:sldChg>
      <pc:sldChg chg="addSp delSp modSp">
        <pc:chgData name="Jacob Frye" userId="1de22411-9901-4416-a3f9-bb4001e9d65a" providerId="ADAL" clId="{C2DF267E-7320-46DF-B29F-E9AEA55BD3E2}" dt="2020-05-20T00:24:49.067" v="1778" actId="26606"/>
        <pc:sldMkLst>
          <pc:docMk/>
          <pc:sldMk cId="240561716" sldId="273"/>
        </pc:sldMkLst>
        <pc:spChg chg="mod ord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2" creationId="{8EF85E7A-5E15-43EC-86C7-92D7066C1573}"/>
          </ac:spMkLst>
        </pc:spChg>
        <pc:spChg chg="del">
          <ac:chgData name="Jacob Frye" userId="1de22411-9901-4416-a3f9-bb4001e9d65a" providerId="ADAL" clId="{C2DF267E-7320-46DF-B29F-E9AEA55BD3E2}" dt="2020-05-19T23:56:09.390" v="671" actId="26606"/>
          <ac:spMkLst>
            <pc:docMk/>
            <pc:sldMk cId="240561716" sldId="273"/>
            <ac:spMk id="10" creationId="{E45B1D5C-0827-4AF0-8186-11FC5A8B8B92}"/>
          </ac:spMkLst>
        </pc:spChg>
        <pc:spChg chg="del">
          <ac:chgData name="Jacob Frye" userId="1de22411-9901-4416-a3f9-bb4001e9d65a" providerId="ADAL" clId="{C2DF267E-7320-46DF-B29F-E9AEA55BD3E2}" dt="2020-05-19T23:56:09.390" v="671" actId="26606"/>
          <ac:spMkLst>
            <pc:docMk/>
            <pc:sldMk cId="240561716" sldId="273"/>
            <ac:spMk id="12" creationId="{99413ED5-9ED4-4772-BCE4-2BCAE6B12E35}"/>
          </ac:spMkLst>
        </pc:spChg>
        <pc:spChg chg="del">
          <ac:chgData name="Jacob Frye" userId="1de22411-9901-4416-a3f9-bb4001e9d65a" providerId="ADAL" clId="{C2DF267E-7320-46DF-B29F-E9AEA55BD3E2}" dt="2020-05-19T23:56:09.390" v="671" actId="26606"/>
          <ac:spMkLst>
            <pc:docMk/>
            <pc:sldMk cId="240561716" sldId="273"/>
            <ac:spMk id="14" creationId="{04357C93-F0CB-4A1C-8F77-4E9063789819}"/>
          </ac:spMkLst>
        </pc:spChg>
        <pc:spChg chg="del">
          <ac:chgData name="Jacob Frye" userId="1de22411-9901-4416-a3f9-bb4001e9d65a" providerId="ADAL" clId="{C2DF267E-7320-46DF-B29F-E9AEA55BD3E2}" dt="2020-05-19T23:56:09.390" v="671" actId="26606"/>
          <ac:spMkLst>
            <pc:docMk/>
            <pc:sldMk cId="240561716" sldId="273"/>
            <ac:spMk id="16" creationId="{90F533E9-6690-41A8-A372-4C6C622D028D}"/>
          </ac:spMkLst>
        </pc:spChg>
        <pc:spChg chg="add mod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20" creationId="{1A979746-D325-4414-8A92-56128EE16B6D}"/>
          </ac:spMkLst>
        </pc:spChg>
        <pc:spChg chg="add del">
          <ac:chgData name="Jacob Frye" userId="1de22411-9901-4416-a3f9-bb4001e9d65a" providerId="ADAL" clId="{C2DF267E-7320-46DF-B29F-E9AEA55BD3E2}" dt="2020-05-20T00:24:31.744" v="1773" actId="26606"/>
          <ac:spMkLst>
            <pc:docMk/>
            <pc:sldMk cId="240561716" sldId="273"/>
            <ac:spMk id="23" creationId="{577D1452-F0B7-431E-9A24-D3F7103D8510}"/>
          </ac:spMkLst>
        </pc:spChg>
        <pc:spChg chg="add del">
          <ac:chgData name="Jacob Frye" userId="1de22411-9901-4416-a3f9-bb4001e9d65a" providerId="ADAL" clId="{C2DF267E-7320-46DF-B29F-E9AEA55BD3E2}" dt="2020-05-20T00:24:31.744" v="1773" actId="26606"/>
          <ac:spMkLst>
            <pc:docMk/>
            <pc:sldMk cId="240561716" sldId="273"/>
            <ac:spMk id="25" creationId="{A660F4F9-5DF5-4F15-BE6A-CD8648BB1148}"/>
          </ac:spMkLst>
        </pc:spChg>
        <pc:spChg chg="add del">
          <ac:chgData name="Jacob Frye" userId="1de22411-9901-4416-a3f9-bb4001e9d65a" providerId="ADAL" clId="{C2DF267E-7320-46DF-B29F-E9AEA55BD3E2}" dt="2020-05-20T00:24:20.407" v="1756" actId="26606"/>
          <ac:spMkLst>
            <pc:docMk/>
            <pc:sldMk cId="240561716" sldId="273"/>
            <ac:spMk id="30" creationId="{84ECDE7A-6944-466D-8FFE-149A29BA6BAE}"/>
          </ac:spMkLst>
        </pc:spChg>
        <pc:spChg chg="add del">
          <ac:chgData name="Jacob Frye" userId="1de22411-9901-4416-a3f9-bb4001e9d65a" providerId="ADAL" clId="{C2DF267E-7320-46DF-B29F-E9AEA55BD3E2}" dt="2020-05-20T00:24:20.407" v="1756" actId="26606"/>
          <ac:spMkLst>
            <pc:docMk/>
            <pc:sldMk cId="240561716" sldId="273"/>
            <ac:spMk id="32" creationId="{B3420082-9415-44EC-802E-C77D71D59C57}"/>
          </ac:spMkLst>
        </pc:spChg>
        <pc:spChg chg="add del">
          <ac:chgData name="Jacob Frye" userId="1de22411-9901-4416-a3f9-bb4001e9d65a" providerId="ADAL" clId="{C2DF267E-7320-46DF-B29F-E9AEA55BD3E2}" dt="2020-05-20T00:24:20.407" v="1756" actId="26606"/>
          <ac:spMkLst>
            <pc:docMk/>
            <pc:sldMk cId="240561716" sldId="273"/>
            <ac:spMk id="34" creationId="{55A52C45-1FCB-4636-A80F-2849B8226C01}"/>
          </ac:spMkLst>
        </pc:spChg>
        <pc:spChg chg="add del">
          <ac:chgData name="Jacob Frye" userId="1de22411-9901-4416-a3f9-bb4001e9d65a" providerId="ADAL" clId="{C2DF267E-7320-46DF-B29F-E9AEA55BD3E2}" dt="2020-05-20T00:24:20.407" v="1756" actId="26606"/>
          <ac:spMkLst>
            <pc:docMk/>
            <pc:sldMk cId="240561716" sldId="273"/>
            <ac:spMk id="36" creationId="{768EB4DD-3704-43AD-92B3-C4E0C6EA92CB}"/>
          </ac:spMkLst>
        </pc:spChg>
        <pc:spChg chg="add del">
          <ac:chgData name="Jacob Frye" userId="1de22411-9901-4416-a3f9-bb4001e9d65a" providerId="ADAL" clId="{C2DF267E-7320-46DF-B29F-E9AEA55BD3E2}" dt="2020-05-20T00:24:22.138" v="1758" actId="26606"/>
          <ac:spMkLst>
            <pc:docMk/>
            <pc:sldMk cId="240561716" sldId="273"/>
            <ac:spMk id="38" creationId="{F4C0B10B-D2C4-4A54-AFAD-3D27DF88BB37}"/>
          </ac:spMkLst>
        </pc:spChg>
        <pc:spChg chg="add del">
          <ac:chgData name="Jacob Frye" userId="1de22411-9901-4416-a3f9-bb4001e9d65a" providerId="ADAL" clId="{C2DF267E-7320-46DF-B29F-E9AEA55BD3E2}" dt="2020-05-20T00:24:23.731" v="1760" actId="26606"/>
          <ac:spMkLst>
            <pc:docMk/>
            <pc:sldMk cId="240561716" sldId="273"/>
            <ac:spMk id="43" creationId="{4038CB10-1F5C-4D54-9DF7-12586DE5B007}"/>
          </ac:spMkLst>
        </pc:spChg>
        <pc:spChg chg="add del">
          <ac:chgData name="Jacob Frye" userId="1de22411-9901-4416-a3f9-bb4001e9d65a" providerId="ADAL" clId="{C2DF267E-7320-46DF-B29F-E9AEA55BD3E2}" dt="2020-05-20T00:24:23.731" v="1760" actId="26606"/>
          <ac:spMkLst>
            <pc:docMk/>
            <pc:sldMk cId="240561716" sldId="273"/>
            <ac:spMk id="44" creationId="{73ED6512-6858-4552-B699-9A97FE9A4EA2}"/>
          </ac:spMkLst>
        </pc:spChg>
        <pc:spChg chg="add del">
          <ac:chgData name="Jacob Frye" userId="1de22411-9901-4416-a3f9-bb4001e9d65a" providerId="ADAL" clId="{C2DF267E-7320-46DF-B29F-E9AEA55BD3E2}" dt="2020-05-20T00:24:26.470" v="1762" actId="26606"/>
          <ac:spMkLst>
            <pc:docMk/>
            <pc:sldMk cId="240561716" sldId="273"/>
            <ac:spMk id="46" creationId="{EBF87945-A001-489F-9D9B-7D9435F0B9CA}"/>
          </ac:spMkLst>
        </pc:spChg>
        <pc:spChg chg="add del">
          <ac:chgData name="Jacob Frye" userId="1de22411-9901-4416-a3f9-bb4001e9d65a" providerId="ADAL" clId="{C2DF267E-7320-46DF-B29F-E9AEA55BD3E2}" dt="2020-05-20T00:24:27.354" v="1764" actId="26606"/>
          <ac:spMkLst>
            <pc:docMk/>
            <pc:sldMk cId="240561716" sldId="273"/>
            <ac:spMk id="48" creationId="{D5997EA8-5EFC-40CD-A85F-C3C3BC5F9EB7}"/>
          </ac:spMkLst>
        </pc:spChg>
        <pc:spChg chg="add del">
          <ac:chgData name="Jacob Frye" userId="1de22411-9901-4416-a3f9-bb4001e9d65a" providerId="ADAL" clId="{C2DF267E-7320-46DF-B29F-E9AEA55BD3E2}" dt="2020-05-20T00:24:27.354" v="1764" actId="26606"/>
          <ac:spMkLst>
            <pc:docMk/>
            <pc:sldMk cId="240561716" sldId="273"/>
            <ac:spMk id="49" creationId="{1CF6A1EC-BD15-42D9-A339-A3970CF7C65A}"/>
          </ac:spMkLst>
        </pc:spChg>
        <pc:spChg chg="add del">
          <ac:chgData name="Jacob Frye" userId="1de22411-9901-4416-a3f9-bb4001e9d65a" providerId="ADAL" clId="{C2DF267E-7320-46DF-B29F-E9AEA55BD3E2}" dt="2020-05-20T00:24:27.354" v="1764" actId="26606"/>
          <ac:spMkLst>
            <pc:docMk/>
            <pc:sldMk cId="240561716" sldId="273"/>
            <ac:spMk id="50" creationId="{A720C27D-5C39-492B-BD68-C220C0F838AC}"/>
          </ac:spMkLst>
        </pc:spChg>
        <pc:spChg chg="add del">
          <ac:chgData name="Jacob Frye" userId="1de22411-9901-4416-a3f9-bb4001e9d65a" providerId="ADAL" clId="{C2DF267E-7320-46DF-B29F-E9AEA55BD3E2}" dt="2020-05-20T00:24:27.354" v="1764" actId="26606"/>
          <ac:spMkLst>
            <pc:docMk/>
            <pc:sldMk cId="240561716" sldId="273"/>
            <ac:spMk id="51" creationId="{A4F3394A-A959-460A-ACF9-5FA682C76940}"/>
          </ac:spMkLst>
        </pc:spChg>
        <pc:spChg chg="add del">
          <ac:chgData name="Jacob Frye" userId="1de22411-9901-4416-a3f9-bb4001e9d65a" providerId="ADAL" clId="{C2DF267E-7320-46DF-B29F-E9AEA55BD3E2}" dt="2020-05-20T00:24:27.926" v="1766" actId="26606"/>
          <ac:spMkLst>
            <pc:docMk/>
            <pc:sldMk cId="240561716" sldId="273"/>
            <ac:spMk id="53" creationId="{4038CB10-1F5C-4D54-9DF7-12586DE5B007}"/>
          </ac:spMkLst>
        </pc:spChg>
        <pc:spChg chg="add del">
          <ac:chgData name="Jacob Frye" userId="1de22411-9901-4416-a3f9-bb4001e9d65a" providerId="ADAL" clId="{C2DF267E-7320-46DF-B29F-E9AEA55BD3E2}" dt="2020-05-20T00:24:27.926" v="1766" actId="26606"/>
          <ac:spMkLst>
            <pc:docMk/>
            <pc:sldMk cId="240561716" sldId="273"/>
            <ac:spMk id="54" creationId="{73ED6512-6858-4552-B699-9A97FE9A4EA2}"/>
          </ac:spMkLst>
        </pc:spChg>
        <pc:spChg chg="add del">
          <ac:chgData name="Jacob Frye" userId="1de22411-9901-4416-a3f9-bb4001e9d65a" providerId="ADAL" clId="{C2DF267E-7320-46DF-B29F-E9AEA55BD3E2}" dt="2020-05-20T00:24:28.400" v="1768" actId="26606"/>
          <ac:spMkLst>
            <pc:docMk/>
            <pc:sldMk cId="240561716" sldId="273"/>
            <ac:spMk id="56" creationId="{D5997EA8-5EFC-40CD-A85F-C3C3BC5F9EB7}"/>
          </ac:spMkLst>
        </pc:spChg>
        <pc:spChg chg="add del">
          <ac:chgData name="Jacob Frye" userId="1de22411-9901-4416-a3f9-bb4001e9d65a" providerId="ADAL" clId="{C2DF267E-7320-46DF-B29F-E9AEA55BD3E2}" dt="2020-05-20T00:24:28.400" v="1768" actId="26606"/>
          <ac:spMkLst>
            <pc:docMk/>
            <pc:sldMk cId="240561716" sldId="273"/>
            <ac:spMk id="57" creationId="{1CF6A1EC-BD15-42D9-A339-A3970CF7C65A}"/>
          </ac:spMkLst>
        </pc:spChg>
        <pc:spChg chg="add del">
          <ac:chgData name="Jacob Frye" userId="1de22411-9901-4416-a3f9-bb4001e9d65a" providerId="ADAL" clId="{C2DF267E-7320-46DF-B29F-E9AEA55BD3E2}" dt="2020-05-20T00:24:28.400" v="1768" actId="26606"/>
          <ac:spMkLst>
            <pc:docMk/>
            <pc:sldMk cId="240561716" sldId="273"/>
            <ac:spMk id="58" creationId="{A720C27D-5C39-492B-BD68-C220C0F838AC}"/>
          </ac:spMkLst>
        </pc:spChg>
        <pc:spChg chg="add del">
          <ac:chgData name="Jacob Frye" userId="1de22411-9901-4416-a3f9-bb4001e9d65a" providerId="ADAL" clId="{C2DF267E-7320-46DF-B29F-E9AEA55BD3E2}" dt="2020-05-20T00:24:28.400" v="1768" actId="26606"/>
          <ac:spMkLst>
            <pc:docMk/>
            <pc:sldMk cId="240561716" sldId="273"/>
            <ac:spMk id="59" creationId="{A4F3394A-A959-460A-ACF9-5FA682C76940}"/>
          </ac:spMkLst>
        </pc:spChg>
        <pc:spChg chg="add del">
          <ac:chgData name="Jacob Frye" userId="1de22411-9901-4416-a3f9-bb4001e9d65a" providerId="ADAL" clId="{C2DF267E-7320-46DF-B29F-E9AEA55BD3E2}" dt="2020-05-20T00:24:29.206" v="1770" actId="26606"/>
          <ac:spMkLst>
            <pc:docMk/>
            <pc:sldMk cId="240561716" sldId="273"/>
            <ac:spMk id="61" creationId="{84ECDE7A-6944-466D-8FFE-149A29BA6BAE}"/>
          </ac:spMkLst>
        </pc:spChg>
        <pc:spChg chg="add del">
          <ac:chgData name="Jacob Frye" userId="1de22411-9901-4416-a3f9-bb4001e9d65a" providerId="ADAL" clId="{C2DF267E-7320-46DF-B29F-E9AEA55BD3E2}" dt="2020-05-20T00:24:29.206" v="1770" actId="26606"/>
          <ac:spMkLst>
            <pc:docMk/>
            <pc:sldMk cId="240561716" sldId="273"/>
            <ac:spMk id="62" creationId="{B3420082-9415-44EC-802E-C77D71D59C57}"/>
          </ac:spMkLst>
        </pc:spChg>
        <pc:spChg chg="add del">
          <ac:chgData name="Jacob Frye" userId="1de22411-9901-4416-a3f9-bb4001e9d65a" providerId="ADAL" clId="{C2DF267E-7320-46DF-B29F-E9AEA55BD3E2}" dt="2020-05-20T00:24:29.206" v="1770" actId="26606"/>
          <ac:spMkLst>
            <pc:docMk/>
            <pc:sldMk cId="240561716" sldId="273"/>
            <ac:spMk id="63" creationId="{55A52C45-1FCB-4636-A80F-2849B8226C01}"/>
          </ac:spMkLst>
        </pc:spChg>
        <pc:spChg chg="add del">
          <ac:chgData name="Jacob Frye" userId="1de22411-9901-4416-a3f9-bb4001e9d65a" providerId="ADAL" clId="{C2DF267E-7320-46DF-B29F-E9AEA55BD3E2}" dt="2020-05-20T00:24:29.206" v="1770" actId="26606"/>
          <ac:spMkLst>
            <pc:docMk/>
            <pc:sldMk cId="240561716" sldId="273"/>
            <ac:spMk id="64" creationId="{768EB4DD-3704-43AD-92B3-C4E0C6EA92CB}"/>
          </ac:spMkLst>
        </pc:spChg>
        <pc:spChg chg="add del">
          <ac:chgData name="Jacob Frye" userId="1de22411-9901-4416-a3f9-bb4001e9d65a" providerId="ADAL" clId="{C2DF267E-7320-46DF-B29F-E9AEA55BD3E2}" dt="2020-05-20T00:24:31.735" v="1772" actId="26606"/>
          <ac:spMkLst>
            <pc:docMk/>
            <pc:sldMk cId="240561716" sldId="273"/>
            <ac:spMk id="66" creationId="{D5997EA8-5EFC-40CD-A85F-C3C3BC5F9EB7}"/>
          </ac:spMkLst>
        </pc:spChg>
        <pc:spChg chg="add del">
          <ac:chgData name="Jacob Frye" userId="1de22411-9901-4416-a3f9-bb4001e9d65a" providerId="ADAL" clId="{C2DF267E-7320-46DF-B29F-E9AEA55BD3E2}" dt="2020-05-20T00:24:31.735" v="1772" actId="26606"/>
          <ac:spMkLst>
            <pc:docMk/>
            <pc:sldMk cId="240561716" sldId="273"/>
            <ac:spMk id="67" creationId="{1CF6A1EC-BD15-42D9-A339-A3970CF7C65A}"/>
          </ac:spMkLst>
        </pc:spChg>
        <pc:spChg chg="add del">
          <ac:chgData name="Jacob Frye" userId="1de22411-9901-4416-a3f9-bb4001e9d65a" providerId="ADAL" clId="{C2DF267E-7320-46DF-B29F-E9AEA55BD3E2}" dt="2020-05-20T00:24:31.735" v="1772" actId="26606"/>
          <ac:spMkLst>
            <pc:docMk/>
            <pc:sldMk cId="240561716" sldId="273"/>
            <ac:spMk id="68" creationId="{A720C27D-5C39-492B-BD68-C220C0F838AC}"/>
          </ac:spMkLst>
        </pc:spChg>
        <pc:spChg chg="add del">
          <ac:chgData name="Jacob Frye" userId="1de22411-9901-4416-a3f9-bb4001e9d65a" providerId="ADAL" clId="{C2DF267E-7320-46DF-B29F-E9AEA55BD3E2}" dt="2020-05-20T00:24:31.735" v="1772" actId="26606"/>
          <ac:spMkLst>
            <pc:docMk/>
            <pc:sldMk cId="240561716" sldId="273"/>
            <ac:spMk id="69" creationId="{A4F3394A-A959-460A-ACF9-5FA682C76940}"/>
          </ac:spMkLst>
        </pc:spChg>
        <pc:spChg chg="add del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71" creationId="{84ECDE7A-6944-466D-8FFE-149A29BA6BAE}"/>
          </ac:spMkLst>
        </pc:spChg>
        <pc:spChg chg="add del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72" creationId="{B3420082-9415-44EC-802E-C77D71D59C57}"/>
          </ac:spMkLst>
        </pc:spChg>
        <pc:spChg chg="add del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73" creationId="{55A52C45-1FCB-4636-A80F-2849B8226C01}"/>
          </ac:spMkLst>
        </pc:spChg>
        <pc:spChg chg="add del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74" creationId="{768EB4DD-3704-43AD-92B3-C4E0C6EA92CB}"/>
          </ac:spMkLst>
        </pc:spChg>
        <pc:spChg chg="add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79" creationId="{0C2F8F76-4F55-4ED5-AC3D-1714C449C867}"/>
          </ac:spMkLst>
        </pc:spChg>
        <pc:spChg chg="add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81" creationId="{57F6BDD4-E066-4008-8011-6CC31AEB4556}"/>
          </ac:spMkLst>
        </pc:spChg>
        <pc:spChg chg="add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83" creationId="{2711A8FB-68FC-45FC-B01E-38F809E2D439}"/>
          </ac:spMkLst>
        </pc:spChg>
        <pc:spChg chg="add">
          <ac:chgData name="Jacob Frye" userId="1de22411-9901-4416-a3f9-bb4001e9d65a" providerId="ADAL" clId="{C2DF267E-7320-46DF-B29F-E9AEA55BD3E2}" dt="2020-05-20T00:24:49.067" v="1778" actId="26606"/>
          <ac:spMkLst>
            <pc:docMk/>
            <pc:sldMk cId="240561716" sldId="273"/>
            <ac:spMk id="85" creationId="{281E2DF8-F6D8-4E5C-B76E-E082FD8C1FBD}"/>
          </ac:spMkLst>
        </pc:spChg>
        <pc:grpChg chg="add del">
          <ac:chgData name="Jacob Frye" userId="1de22411-9901-4416-a3f9-bb4001e9d65a" providerId="ADAL" clId="{C2DF267E-7320-46DF-B29F-E9AEA55BD3E2}" dt="2020-05-20T00:24:22.138" v="1758" actId="26606"/>
          <ac:grpSpMkLst>
            <pc:docMk/>
            <pc:sldMk cId="240561716" sldId="273"/>
            <ac:grpSpMk id="39" creationId="{B6BADB90-C74B-40D6-86DC-503F65FCE8DC}"/>
          </ac:grpSpMkLst>
        </pc:grpChg>
        <pc:picChg chg="mod ord">
          <ac:chgData name="Jacob Frye" userId="1de22411-9901-4416-a3f9-bb4001e9d65a" providerId="ADAL" clId="{C2DF267E-7320-46DF-B29F-E9AEA55BD3E2}" dt="2020-05-20T00:24:49.067" v="1778" actId="26606"/>
          <ac:picMkLst>
            <pc:docMk/>
            <pc:sldMk cId="240561716" sldId="273"/>
            <ac:picMk id="5" creationId="{E1A550AD-F6A5-43AF-84C6-27C172CC20FF}"/>
          </ac:picMkLst>
        </pc:picChg>
      </pc:sldChg>
      <pc:sldChg chg="addSp delSp modSp mod setClrOvrMap">
        <pc:chgData name="Jacob Frye" userId="1de22411-9901-4416-a3f9-bb4001e9d65a" providerId="ADAL" clId="{C2DF267E-7320-46DF-B29F-E9AEA55BD3E2}" dt="2020-05-20T00:22:43.235" v="1725" actId="20577"/>
        <pc:sldMkLst>
          <pc:docMk/>
          <pc:sldMk cId="4047059908" sldId="274"/>
        </pc:sldMkLst>
        <pc:spChg chg="mod">
          <ac:chgData name="Jacob Frye" userId="1de22411-9901-4416-a3f9-bb4001e9d65a" providerId="ADAL" clId="{C2DF267E-7320-46DF-B29F-E9AEA55BD3E2}" dt="2020-05-20T00:22:43.235" v="1725" actId="20577"/>
          <ac:spMkLst>
            <pc:docMk/>
            <pc:sldMk cId="4047059908" sldId="274"/>
            <ac:spMk id="8" creationId="{2009A00C-231E-4D68-9796-74C3F77670A1}"/>
          </ac:spMkLst>
        </pc:spChg>
        <pc:spChg chg="add del">
          <ac:chgData name="Jacob Frye" userId="1de22411-9901-4416-a3f9-bb4001e9d65a" providerId="ADAL" clId="{C2DF267E-7320-46DF-B29F-E9AEA55BD3E2}" dt="2020-05-20T00:12:02.514" v="1286" actId="26606"/>
          <ac:spMkLst>
            <pc:docMk/>
            <pc:sldMk cId="4047059908" sldId="274"/>
            <ac:spMk id="20" creationId="{32BC26D8-82FB-445E-AA49-62A77D7C1EE0}"/>
          </ac:spMkLst>
        </pc:spChg>
        <pc:spChg chg="add del">
          <ac:chgData name="Jacob Frye" userId="1de22411-9901-4416-a3f9-bb4001e9d65a" providerId="ADAL" clId="{C2DF267E-7320-46DF-B29F-E9AEA55BD3E2}" dt="2020-05-20T00:12:02.514" v="1286" actId="26606"/>
          <ac:spMkLst>
            <pc:docMk/>
            <pc:sldMk cId="4047059908" sldId="274"/>
            <ac:spMk id="21" creationId="{CB44330D-EA18-4254-AA95-EB49948539B8}"/>
          </ac:spMkLst>
        </pc:spChg>
        <pc:spChg chg="add del">
          <ac:chgData name="Jacob Frye" userId="1de22411-9901-4416-a3f9-bb4001e9d65a" providerId="ADAL" clId="{C2DF267E-7320-46DF-B29F-E9AEA55BD3E2}" dt="2020-05-20T00:11:43.468" v="1269" actId="26606"/>
          <ac:spMkLst>
            <pc:docMk/>
            <pc:sldMk cId="4047059908" sldId="274"/>
            <ac:spMk id="26" creationId="{48CAE4AE-A9DF-45AF-9A9C-1712BC63418E}"/>
          </ac:spMkLst>
        </pc:spChg>
        <pc:spChg chg="add del">
          <ac:chgData name="Jacob Frye" userId="1de22411-9901-4416-a3f9-bb4001e9d65a" providerId="ADAL" clId="{C2DF267E-7320-46DF-B29F-E9AEA55BD3E2}" dt="2020-05-20T00:12:01.587" v="1283" actId="26606"/>
          <ac:spMkLst>
            <pc:docMk/>
            <pc:sldMk cId="4047059908" sldId="274"/>
            <ac:spMk id="49" creationId="{44C110BA-81E8-4247-853A-5F2B93E92E46}"/>
          </ac:spMkLst>
        </pc:spChg>
        <pc:spChg chg="add del">
          <ac:chgData name="Jacob Frye" userId="1de22411-9901-4416-a3f9-bb4001e9d65a" providerId="ADAL" clId="{C2DF267E-7320-46DF-B29F-E9AEA55BD3E2}" dt="2020-05-20T00:11:43.468" v="1269" actId="26606"/>
          <ac:spMkLst>
            <pc:docMk/>
            <pc:sldMk cId="4047059908" sldId="274"/>
            <ac:spMk id="51" creationId="{E972DE0D-2E53-4159-ABD3-C601524262C2}"/>
          </ac:spMkLst>
        </pc:spChg>
        <pc:spChg chg="add del">
          <ac:chgData name="Jacob Frye" userId="1de22411-9901-4416-a3f9-bb4001e9d65a" providerId="ADAL" clId="{C2DF267E-7320-46DF-B29F-E9AEA55BD3E2}" dt="2020-05-20T00:11:47.311" v="1273" actId="26606"/>
          <ac:spMkLst>
            <pc:docMk/>
            <pc:sldMk cId="4047059908" sldId="274"/>
            <ac:spMk id="55" creationId="{79246B4F-CEC3-442B-92D8-BD098634FD7C}"/>
          </ac:spMkLst>
        </pc:spChg>
        <pc:spChg chg="add del">
          <ac:chgData name="Jacob Frye" userId="1de22411-9901-4416-a3f9-bb4001e9d65a" providerId="ADAL" clId="{C2DF267E-7320-46DF-B29F-E9AEA55BD3E2}" dt="2020-05-20T00:11:49.169" v="1275" actId="26606"/>
          <ac:spMkLst>
            <pc:docMk/>
            <pc:sldMk cId="4047059908" sldId="274"/>
            <ac:spMk id="60" creationId="{48CAE4AE-A9DF-45AF-9A9C-1712BC63418E}"/>
          </ac:spMkLst>
        </pc:spChg>
        <pc:spChg chg="add del">
          <ac:chgData name="Jacob Frye" userId="1de22411-9901-4416-a3f9-bb4001e9d65a" providerId="ADAL" clId="{C2DF267E-7320-46DF-B29F-E9AEA55BD3E2}" dt="2020-05-20T00:11:49.169" v="1275" actId="26606"/>
          <ac:spMkLst>
            <pc:docMk/>
            <pc:sldMk cId="4047059908" sldId="274"/>
            <ac:spMk id="62" creationId="{E972DE0D-2E53-4159-ABD3-C601524262C2}"/>
          </ac:spMkLst>
        </pc:spChg>
        <pc:spChg chg="add del">
          <ac:chgData name="Jacob Frye" userId="1de22411-9901-4416-a3f9-bb4001e9d65a" providerId="ADAL" clId="{C2DF267E-7320-46DF-B29F-E9AEA55BD3E2}" dt="2020-05-20T00:11:53.250" v="1277" actId="26606"/>
          <ac:spMkLst>
            <pc:docMk/>
            <pc:sldMk cId="4047059908" sldId="274"/>
            <ac:spMk id="64" creationId="{48CAE4AE-A9DF-45AF-9A9C-1712BC63418E}"/>
          </ac:spMkLst>
        </pc:spChg>
        <pc:spChg chg="add del">
          <ac:chgData name="Jacob Frye" userId="1de22411-9901-4416-a3f9-bb4001e9d65a" providerId="ADAL" clId="{C2DF267E-7320-46DF-B29F-E9AEA55BD3E2}" dt="2020-05-20T00:11:53.250" v="1277" actId="26606"/>
          <ac:spMkLst>
            <pc:docMk/>
            <pc:sldMk cId="4047059908" sldId="274"/>
            <ac:spMk id="66" creationId="{E972DE0D-2E53-4159-ABD3-C601524262C2}"/>
          </ac:spMkLst>
        </pc:spChg>
        <pc:spChg chg="add del">
          <ac:chgData name="Jacob Frye" userId="1de22411-9901-4416-a3f9-bb4001e9d65a" providerId="ADAL" clId="{C2DF267E-7320-46DF-B29F-E9AEA55BD3E2}" dt="2020-05-20T00:11:57.938" v="1279" actId="26606"/>
          <ac:spMkLst>
            <pc:docMk/>
            <pc:sldMk cId="4047059908" sldId="274"/>
            <ac:spMk id="68" creationId="{48CAE4AE-A9DF-45AF-9A9C-1712BC63418E}"/>
          </ac:spMkLst>
        </pc:spChg>
        <pc:spChg chg="add del">
          <ac:chgData name="Jacob Frye" userId="1de22411-9901-4416-a3f9-bb4001e9d65a" providerId="ADAL" clId="{C2DF267E-7320-46DF-B29F-E9AEA55BD3E2}" dt="2020-05-20T00:11:57.938" v="1279" actId="26606"/>
          <ac:spMkLst>
            <pc:docMk/>
            <pc:sldMk cId="4047059908" sldId="274"/>
            <ac:spMk id="70" creationId="{E972DE0D-2E53-4159-ABD3-C601524262C2}"/>
          </ac:spMkLst>
        </pc:spChg>
        <pc:spChg chg="add del">
          <ac:chgData name="Jacob Frye" userId="1de22411-9901-4416-a3f9-bb4001e9d65a" providerId="ADAL" clId="{C2DF267E-7320-46DF-B29F-E9AEA55BD3E2}" dt="2020-05-20T00:12:01.165" v="1281" actId="26606"/>
          <ac:spMkLst>
            <pc:docMk/>
            <pc:sldMk cId="4047059908" sldId="274"/>
            <ac:spMk id="72" creationId="{A3BAF07C-C39E-42EB-BB22-8D46691D9735}"/>
          </ac:spMkLst>
        </pc:spChg>
        <pc:spChg chg="add del">
          <ac:chgData name="Jacob Frye" userId="1de22411-9901-4416-a3f9-bb4001e9d65a" providerId="ADAL" clId="{C2DF267E-7320-46DF-B29F-E9AEA55BD3E2}" dt="2020-05-20T00:12:01.587" v="1283" actId="26606"/>
          <ac:spMkLst>
            <pc:docMk/>
            <pc:sldMk cId="4047059908" sldId="274"/>
            <ac:spMk id="75" creationId="{A3BAF07C-C39E-42EB-BB22-8D46691D9735}"/>
          </ac:spMkLst>
        </pc:spChg>
        <pc:spChg chg="add del">
          <ac:chgData name="Jacob Frye" userId="1de22411-9901-4416-a3f9-bb4001e9d65a" providerId="ADAL" clId="{C2DF267E-7320-46DF-B29F-E9AEA55BD3E2}" dt="2020-05-20T00:12:02.503" v="1285" actId="26606"/>
          <ac:spMkLst>
            <pc:docMk/>
            <pc:sldMk cId="4047059908" sldId="274"/>
            <ac:spMk id="78" creationId="{48CAE4AE-A9DF-45AF-9A9C-1712BC63418E}"/>
          </ac:spMkLst>
        </pc:spChg>
        <pc:spChg chg="add del">
          <ac:chgData name="Jacob Frye" userId="1de22411-9901-4416-a3f9-bb4001e9d65a" providerId="ADAL" clId="{C2DF267E-7320-46DF-B29F-E9AEA55BD3E2}" dt="2020-05-20T00:12:02.503" v="1285" actId="26606"/>
          <ac:spMkLst>
            <pc:docMk/>
            <pc:sldMk cId="4047059908" sldId="274"/>
            <ac:spMk id="81" creationId="{E972DE0D-2E53-4159-ABD3-C601524262C2}"/>
          </ac:spMkLst>
        </pc:spChg>
        <pc:spChg chg="add del">
          <ac:chgData name="Jacob Frye" userId="1de22411-9901-4416-a3f9-bb4001e9d65a" providerId="ADAL" clId="{C2DF267E-7320-46DF-B29F-E9AEA55BD3E2}" dt="2020-05-20T00:12:21.988" v="1288" actId="26606"/>
          <ac:spMkLst>
            <pc:docMk/>
            <pc:sldMk cId="4047059908" sldId="274"/>
            <ac:spMk id="88" creationId="{49CD2D09-B1BB-4DF5-9E1C-3D21B21EDEFD}"/>
          </ac:spMkLst>
        </pc:spChg>
        <pc:spChg chg="add del">
          <ac:chgData name="Jacob Frye" userId="1de22411-9901-4416-a3f9-bb4001e9d65a" providerId="ADAL" clId="{C2DF267E-7320-46DF-B29F-E9AEA55BD3E2}" dt="2020-05-20T00:12:21.988" v="1288" actId="26606"/>
          <ac:spMkLst>
            <pc:docMk/>
            <pc:sldMk cId="4047059908" sldId="274"/>
            <ac:spMk id="92" creationId="{967C29FE-FD32-4AFB-AD20-DBDF5864B2D8}"/>
          </ac:spMkLst>
        </pc:spChg>
        <pc:spChg chg="add del">
          <ac:chgData name="Jacob Frye" userId="1de22411-9901-4416-a3f9-bb4001e9d65a" providerId="ADAL" clId="{C2DF267E-7320-46DF-B29F-E9AEA55BD3E2}" dt="2020-05-20T00:12:25.931" v="1294" actId="26606"/>
          <ac:spMkLst>
            <pc:docMk/>
            <pc:sldMk cId="4047059908" sldId="274"/>
            <ac:spMk id="98" creationId="{523E859E-BCBF-4E66-BDB2-B45C407894B7}"/>
          </ac:spMkLst>
        </pc:spChg>
        <pc:spChg chg="add del">
          <ac:chgData name="Jacob Frye" userId="1de22411-9901-4416-a3f9-bb4001e9d65a" providerId="ADAL" clId="{C2DF267E-7320-46DF-B29F-E9AEA55BD3E2}" dt="2020-05-20T00:12:25.931" v="1294" actId="26606"/>
          <ac:spMkLst>
            <pc:docMk/>
            <pc:sldMk cId="4047059908" sldId="274"/>
            <ac:spMk id="100" creationId="{B45D527E-542C-44E0-8FC2-F03B24CFA25E}"/>
          </ac:spMkLst>
        </pc:spChg>
        <pc:spChg chg="add del">
          <ac:chgData name="Jacob Frye" userId="1de22411-9901-4416-a3f9-bb4001e9d65a" providerId="ADAL" clId="{C2DF267E-7320-46DF-B29F-E9AEA55BD3E2}" dt="2020-05-20T00:12:26.784" v="1296" actId="26606"/>
          <ac:spMkLst>
            <pc:docMk/>
            <pc:sldMk cId="4047059908" sldId="274"/>
            <ac:spMk id="102" creationId="{9AF5C66A-E8F2-4E13-98A3-FE96597C5A42}"/>
          </ac:spMkLst>
        </pc:spChg>
        <pc:spChg chg="add del">
          <ac:chgData name="Jacob Frye" userId="1de22411-9901-4416-a3f9-bb4001e9d65a" providerId="ADAL" clId="{C2DF267E-7320-46DF-B29F-E9AEA55BD3E2}" dt="2020-05-20T00:20:32.041" v="1645" actId="26606"/>
          <ac:spMkLst>
            <pc:docMk/>
            <pc:sldMk cId="4047059908" sldId="274"/>
            <ac:spMk id="114" creationId="{8108D317-7CBD-4897-BD1F-959436D2A3BE}"/>
          </ac:spMkLst>
        </pc:spChg>
        <pc:spChg chg="add del">
          <ac:chgData name="Jacob Frye" userId="1de22411-9901-4416-a3f9-bb4001e9d65a" providerId="ADAL" clId="{C2DF267E-7320-46DF-B29F-E9AEA55BD3E2}" dt="2020-05-20T00:20:32.041" v="1645" actId="26606"/>
          <ac:spMkLst>
            <pc:docMk/>
            <pc:sldMk cId="4047059908" sldId="274"/>
            <ac:spMk id="116" creationId="{D6297641-8B9F-4767-9606-8A11313227BF}"/>
          </ac:spMkLst>
        </pc:spChg>
        <pc:spChg chg="add del">
          <ac:chgData name="Jacob Frye" userId="1de22411-9901-4416-a3f9-bb4001e9d65a" providerId="ADAL" clId="{C2DF267E-7320-46DF-B29F-E9AEA55BD3E2}" dt="2020-05-20T00:20:32.041" v="1645" actId="26606"/>
          <ac:spMkLst>
            <pc:docMk/>
            <pc:sldMk cId="4047059908" sldId="274"/>
            <ac:spMk id="118" creationId="{D8F3CA65-EA00-46B4-9616-39E6853F7BED}"/>
          </ac:spMkLst>
        </pc:spChg>
        <pc:spChg chg="add del">
          <ac:chgData name="Jacob Frye" userId="1de22411-9901-4416-a3f9-bb4001e9d65a" providerId="ADAL" clId="{C2DF267E-7320-46DF-B29F-E9AEA55BD3E2}" dt="2020-05-20T00:20:39.603" v="1649" actId="26606"/>
          <ac:spMkLst>
            <pc:docMk/>
            <pc:sldMk cId="4047059908" sldId="274"/>
            <ac:spMk id="122" creationId="{8108D317-7CBD-4897-BD1F-959436D2A3BE}"/>
          </ac:spMkLst>
        </pc:spChg>
        <pc:spChg chg="add del">
          <ac:chgData name="Jacob Frye" userId="1de22411-9901-4416-a3f9-bb4001e9d65a" providerId="ADAL" clId="{C2DF267E-7320-46DF-B29F-E9AEA55BD3E2}" dt="2020-05-20T00:20:39.603" v="1649" actId="26606"/>
          <ac:spMkLst>
            <pc:docMk/>
            <pc:sldMk cId="4047059908" sldId="274"/>
            <ac:spMk id="123" creationId="{D6297641-8B9F-4767-9606-8A11313227BF}"/>
          </ac:spMkLst>
        </pc:spChg>
        <pc:spChg chg="add del">
          <ac:chgData name="Jacob Frye" userId="1de22411-9901-4416-a3f9-bb4001e9d65a" providerId="ADAL" clId="{C2DF267E-7320-46DF-B29F-E9AEA55BD3E2}" dt="2020-05-20T00:20:39.603" v="1649" actId="26606"/>
          <ac:spMkLst>
            <pc:docMk/>
            <pc:sldMk cId="4047059908" sldId="274"/>
            <ac:spMk id="124" creationId="{D8F3CA65-EA00-46B4-9616-39E6853F7BED}"/>
          </ac:spMkLst>
        </pc:spChg>
        <pc:spChg chg="add del">
          <ac:chgData name="Jacob Frye" userId="1de22411-9901-4416-a3f9-bb4001e9d65a" providerId="ADAL" clId="{C2DF267E-7320-46DF-B29F-E9AEA55BD3E2}" dt="2020-05-20T00:20:40.182" v="1651" actId="26606"/>
          <ac:spMkLst>
            <pc:docMk/>
            <pc:sldMk cId="4047059908" sldId="274"/>
            <ac:spMk id="126" creationId="{9F27744B-47AB-4459-8C2F-1D5EE63A3E09}"/>
          </ac:spMkLst>
        </pc:spChg>
        <pc:spChg chg="add del">
          <ac:chgData name="Jacob Frye" userId="1de22411-9901-4416-a3f9-bb4001e9d65a" providerId="ADAL" clId="{C2DF267E-7320-46DF-B29F-E9AEA55BD3E2}" dt="2020-05-20T00:20:40.182" v="1651" actId="26606"/>
          <ac:spMkLst>
            <pc:docMk/>
            <pc:sldMk cId="4047059908" sldId="274"/>
            <ac:spMk id="127" creationId="{7D266DCC-5218-4AE0-B964-6FC2EA3BDF21}"/>
          </ac:spMkLst>
        </pc:spChg>
        <pc:spChg chg="add del">
          <ac:chgData name="Jacob Frye" userId="1de22411-9901-4416-a3f9-bb4001e9d65a" providerId="ADAL" clId="{C2DF267E-7320-46DF-B29F-E9AEA55BD3E2}" dt="2020-05-20T00:20:40.182" v="1651" actId="26606"/>
          <ac:spMkLst>
            <pc:docMk/>
            <pc:sldMk cId="4047059908" sldId="274"/>
            <ac:spMk id="128" creationId="{973DE4F1-1583-4AE3-9696-9659D27C5F66}"/>
          </ac:spMkLst>
        </pc:spChg>
        <pc:spChg chg="add del">
          <ac:chgData name="Jacob Frye" userId="1de22411-9901-4416-a3f9-bb4001e9d65a" providerId="ADAL" clId="{C2DF267E-7320-46DF-B29F-E9AEA55BD3E2}" dt="2020-05-20T00:20:40.182" v="1651" actId="26606"/>
          <ac:spMkLst>
            <pc:docMk/>
            <pc:sldMk cId="4047059908" sldId="274"/>
            <ac:spMk id="129" creationId="{D6297641-8B9F-4767-9606-8A11313227BF}"/>
          </ac:spMkLst>
        </pc:spChg>
        <pc:spChg chg="add del">
          <ac:chgData name="Jacob Frye" userId="1de22411-9901-4416-a3f9-bb4001e9d65a" providerId="ADAL" clId="{C2DF267E-7320-46DF-B29F-E9AEA55BD3E2}" dt="2020-05-20T00:20:40.182" v="1651" actId="26606"/>
          <ac:spMkLst>
            <pc:docMk/>
            <pc:sldMk cId="4047059908" sldId="274"/>
            <ac:spMk id="130" creationId="{FD3C8959-A2A1-469E-8619-82F077E33FE5}"/>
          </ac:spMkLst>
        </pc:spChg>
        <pc:spChg chg="add del">
          <ac:chgData name="Jacob Frye" userId="1de22411-9901-4416-a3f9-bb4001e9d65a" providerId="ADAL" clId="{C2DF267E-7320-46DF-B29F-E9AEA55BD3E2}" dt="2020-05-20T00:20:41.197" v="1653" actId="26606"/>
          <ac:spMkLst>
            <pc:docMk/>
            <pc:sldMk cId="4047059908" sldId="274"/>
            <ac:spMk id="132" creationId="{E0C28A69-9B26-45AC-AFF7-719A7A50A092}"/>
          </ac:spMkLst>
        </pc:spChg>
        <pc:spChg chg="add del">
          <ac:chgData name="Jacob Frye" userId="1de22411-9901-4416-a3f9-bb4001e9d65a" providerId="ADAL" clId="{C2DF267E-7320-46DF-B29F-E9AEA55BD3E2}" dt="2020-05-20T00:20:41.197" v="1653" actId="26606"/>
          <ac:spMkLst>
            <pc:docMk/>
            <pc:sldMk cId="4047059908" sldId="274"/>
            <ac:spMk id="133" creationId="{33AE4636-AEEC-45D6-84D4-7AC2DA48ECF8}"/>
          </ac:spMkLst>
        </pc:spChg>
        <pc:spChg chg="add del">
          <ac:chgData name="Jacob Frye" userId="1de22411-9901-4416-a3f9-bb4001e9d65a" providerId="ADAL" clId="{C2DF267E-7320-46DF-B29F-E9AEA55BD3E2}" dt="2020-05-20T00:20:41.197" v="1653" actId="26606"/>
          <ac:spMkLst>
            <pc:docMk/>
            <pc:sldMk cId="4047059908" sldId="274"/>
            <ac:spMk id="134" creationId="{8D9CE0F4-2EB2-4F1F-8AAC-DB3571D9FE10}"/>
          </ac:spMkLst>
        </pc:spChg>
        <pc:spChg chg="add del">
          <ac:chgData name="Jacob Frye" userId="1de22411-9901-4416-a3f9-bb4001e9d65a" providerId="ADAL" clId="{C2DF267E-7320-46DF-B29F-E9AEA55BD3E2}" dt="2020-05-20T00:20:43.501" v="1655" actId="26606"/>
          <ac:spMkLst>
            <pc:docMk/>
            <pc:sldMk cId="4047059908" sldId="274"/>
            <ac:spMk id="136" creationId="{8108D317-7CBD-4897-BD1F-959436D2A3BE}"/>
          </ac:spMkLst>
        </pc:spChg>
        <pc:spChg chg="add del">
          <ac:chgData name="Jacob Frye" userId="1de22411-9901-4416-a3f9-bb4001e9d65a" providerId="ADAL" clId="{C2DF267E-7320-46DF-B29F-E9AEA55BD3E2}" dt="2020-05-20T00:20:43.501" v="1655" actId="26606"/>
          <ac:spMkLst>
            <pc:docMk/>
            <pc:sldMk cId="4047059908" sldId="274"/>
            <ac:spMk id="137" creationId="{D6297641-8B9F-4767-9606-8A11313227BF}"/>
          </ac:spMkLst>
        </pc:spChg>
        <pc:spChg chg="add del">
          <ac:chgData name="Jacob Frye" userId="1de22411-9901-4416-a3f9-bb4001e9d65a" providerId="ADAL" clId="{C2DF267E-7320-46DF-B29F-E9AEA55BD3E2}" dt="2020-05-20T00:20:43.501" v="1655" actId="26606"/>
          <ac:spMkLst>
            <pc:docMk/>
            <pc:sldMk cId="4047059908" sldId="274"/>
            <ac:spMk id="138" creationId="{D8F3CA65-EA00-46B4-9616-39E6853F7BED}"/>
          </ac:spMkLst>
        </pc:spChg>
        <pc:spChg chg="add del">
          <ac:chgData name="Jacob Frye" userId="1de22411-9901-4416-a3f9-bb4001e9d65a" providerId="ADAL" clId="{C2DF267E-7320-46DF-B29F-E9AEA55BD3E2}" dt="2020-05-20T00:20:44.819" v="1657" actId="26606"/>
          <ac:spMkLst>
            <pc:docMk/>
            <pc:sldMk cId="4047059908" sldId="274"/>
            <ac:spMk id="140" creationId="{F94AA2BD-2E3F-4B1D-8127-5744B8115311}"/>
          </ac:spMkLst>
        </pc:spChg>
        <pc:spChg chg="add del">
          <ac:chgData name="Jacob Frye" userId="1de22411-9901-4416-a3f9-bb4001e9d65a" providerId="ADAL" clId="{C2DF267E-7320-46DF-B29F-E9AEA55BD3E2}" dt="2020-05-20T00:20:44.819" v="1657" actId="26606"/>
          <ac:spMkLst>
            <pc:docMk/>
            <pc:sldMk cId="4047059908" sldId="274"/>
            <ac:spMk id="141" creationId="{4BD02261-2DC8-4AA8-9E16-7751AE892445}"/>
          </ac:spMkLst>
        </pc:spChg>
        <pc:spChg chg="add del">
          <ac:chgData name="Jacob Frye" userId="1de22411-9901-4416-a3f9-bb4001e9d65a" providerId="ADAL" clId="{C2DF267E-7320-46DF-B29F-E9AEA55BD3E2}" dt="2020-05-20T00:20:44.819" v="1657" actId="26606"/>
          <ac:spMkLst>
            <pc:docMk/>
            <pc:sldMk cId="4047059908" sldId="274"/>
            <ac:spMk id="142" creationId="{3D752CF2-2291-40B5-B462-C17B174C10BC}"/>
          </ac:spMkLst>
        </pc:spChg>
        <pc:spChg chg="add">
          <ac:chgData name="Jacob Frye" userId="1de22411-9901-4416-a3f9-bb4001e9d65a" providerId="ADAL" clId="{C2DF267E-7320-46DF-B29F-E9AEA55BD3E2}" dt="2020-05-20T00:20:44.828" v="1658" actId="26606"/>
          <ac:spMkLst>
            <pc:docMk/>
            <pc:sldMk cId="4047059908" sldId="274"/>
            <ac:spMk id="144" creationId="{8108D317-7CBD-4897-BD1F-959436D2A3BE}"/>
          </ac:spMkLst>
        </pc:spChg>
        <pc:spChg chg="add">
          <ac:chgData name="Jacob Frye" userId="1de22411-9901-4416-a3f9-bb4001e9d65a" providerId="ADAL" clId="{C2DF267E-7320-46DF-B29F-E9AEA55BD3E2}" dt="2020-05-20T00:20:44.828" v="1658" actId="26606"/>
          <ac:spMkLst>
            <pc:docMk/>
            <pc:sldMk cId="4047059908" sldId="274"/>
            <ac:spMk id="145" creationId="{D6297641-8B9F-4767-9606-8A11313227BF}"/>
          </ac:spMkLst>
        </pc:spChg>
        <pc:spChg chg="add">
          <ac:chgData name="Jacob Frye" userId="1de22411-9901-4416-a3f9-bb4001e9d65a" providerId="ADAL" clId="{C2DF267E-7320-46DF-B29F-E9AEA55BD3E2}" dt="2020-05-20T00:20:44.828" v="1658" actId="26606"/>
          <ac:spMkLst>
            <pc:docMk/>
            <pc:sldMk cId="4047059908" sldId="274"/>
            <ac:spMk id="146" creationId="{D8F3CA65-EA00-46B4-9616-39E6853F7BED}"/>
          </ac:spMkLst>
        </pc:spChg>
        <pc:grpChg chg="add del">
          <ac:chgData name="Jacob Frye" userId="1de22411-9901-4416-a3f9-bb4001e9d65a" providerId="ADAL" clId="{C2DF267E-7320-46DF-B29F-E9AEA55BD3E2}" dt="2020-05-20T00:11:43.468" v="1269" actId="26606"/>
          <ac:grpSpMkLst>
            <pc:docMk/>
            <pc:sldMk cId="4047059908" sldId="274"/>
            <ac:grpSpMk id="28" creationId="{6C272060-BC98-4C91-A58F-4DFEC566CF7F}"/>
          </ac:grpSpMkLst>
        </pc:grpChg>
        <pc:grpChg chg="add del">
          <ac:chgData name="Jacob Frye" userId="1de22411-9901-4416-a3f9-bb4001e9d65a" providerId="ADAL" clId="{C2DF267E-7320-46DF-B29F-E9AEA55BD3E2}" dt="2020-05-20T00:11:47.311" v="1273" actId="26606"/>
          <ac:grpSpMkLst>
            <pc:docMk/>
            <pc:sldMk cId="4047059908" sldId="274"/>
            <ac:grpSpMk id="56" creationId="{65FBD374-0821-4540-A9E6-6DE9419C026E}"/>
          </ac:grpSpMkLst>
        </pc:grpChg>
        <pc:grpChg chg="add del">
          <ac:chgData name="Jacob Frye" userId="1de22411-9901-4416-a3f9-bb4001e9d65a" providerId="ADAL" clId="{C2DF267E-7320-46DF-B29F-E9AEA55BD3E2}" dt="2020-05-20T00:11:47.311" v="1273" actId="26606"/>
          <ac:grpSpMkLst>
            <pc:docMk/>
            <pc:sldMk cId="4047059908" sldId="274"/>
            <ac:grpSpMk id="57" creationId="{65989F4E-E386-486E-9C22-DB9E5592CBA1}"/>
          </ac:grpSpMkLst>
        </pc:grpChg>
        <pc:grpChg chg="add del">
          <ac:chgData name="Jacob Frye" userId="1de22411-9901-4416-a3f9-bb4001e9d65a" providerId="ADAL" clId="{C2DF267E-7320-46DF-B29F-E9AEA55BD3E2}" dt="2020-05-20T00:11:49.169" v="1275" actId="26606"/>
          <ac:grpSpMkLst>
            <pc:docMk/>
            <pc:sldMk cId="4047059908" sldId="274"/>
            <ac:grpSpMk id="61" creationId="{6C272060-BC98-4C91-A58F-4DFEC566CF7F}"/>
          </ac:grpSpMkLst>
        </pc:grpChg>
        <pc:grpChg chg="add del">
          <ac:chgData name="Jacob Frye" userId="1de22411-9901-4416-a3f9-bb4001e9d65a" providerId="ADAL" clId="{C2DF267E-7320-46DF-B29F-E9AEA55BD3E2}" dt="2020-05-20T00:11:53.250" v="1277" actId="26606"/>
          <ac:grpSpMkLst>
            <pc:docMk/>
            <pc:sldMk cId="4047059908" sldId="274"/>
            <ac:grpSpMk id="65" creationId="{6C272060-BC98-4C91-A58F-4DFEC566CF7F}"/>
          </ac:grpSpMkLst>
        </pc:grpChg>
        <pc:grpChg chg="add del">
          <ac:chgData name="Jacob Frye" userId="1de22411-9901-4416-a3f9-bb4001e9d65a" providerId="ADAL" clId="{C2DF267E-7320-46DF-B29F-E9AEA55BD3E2}" dt="2020-05-20T00:11:57.938" v="1279" actId="26606"/>
          <ac:grpSpMkLst>
            <pc:docMk/>
            <pc:sldMk cId="4047059908" sldId="274"/>
            <ac:grpSpMk id="69" creationId="{6C272060-BC98-4C91-A58F-4DFEC566CF7F}"/>
          </ac:grpSpMkLst>
        </pc:grpChg>
        <pc:grpChg chg="add del">
          <ac:chgData name="Jacob Frye" userId="1de22411-9901-4416-a3f9-bb4001e9d65a" providerId="ADAL" clId="{C2DF267E-7320-46DF-B29F-E9AEA55BD3E2}" dt="2020-05-20T00:12:01.165" v="1281" actId="26606"/>
          <ac:grpSpMkLst>
            <pc:docMk/>
            <pc:sldMk cId="4047059908" sldId="274"/>
            <ac:grpSpMk id="73" creationId="{D8E9CF54-0466-4261-9E62-0249E60E1886}"/>
          </ac:grpSpMkLst>
        </pc:grpChg>
        <pc:grpChg chg="add del">
          <ac:chgData name="Jacob Frye" userId="1de22411-9901-4416-a3f9-bb4001e9d65a" providerId="ADAL" clId="{C2DF267E-7320-46DF-B29F-E9AEA55BD3E2}" dt="2020-05-20T00:12:01.587" v="1283" actId="26606"/>
          <ac:grpSpMkLst>
            <pc:docMk/>
            <pc:sldMk cId="4047059908" sldId="274"/>
            <ac:grpSpMk id="76" creationId="{D8E9CF54-0466-4261-9E62-0249E60E1886}"/>
          </ac:grpSpMkLst>
        </pc:grpChg>
        <pc:grpChg chg="add del">
          <ac:chgData name="Jacob Frye" userId="1de22411-9901-4416-a3f9-bb4001e9d65a" providerId="ADAL" clId="{C2DF267E-7320-46DF-B29F-E9AEA55BD3E2}" dt="2020-05-20T00:12:02.503" v="1285" actId="26606"/>
          <ac:grpSpMkLst>
            <pc:docMk/>
            <pc:sldMk cId="4047059908" sldId="274"/>
            <ac:grpSpMk id="79" creationId="{6C272060-BC98-4C91-A58F-4DFEC566CF7F}"/>
          </ac:grpSpMkLst>
        </pc:grpChg>
        <pc:picChg chg="mod ord">
          <ac:chgData name="Jacob Frye" userId="1de22411-9901-4416-a3f9-bb4001e9d65a" providerId="ADAL" clId="{C2DF267E-7320-46DF-B29F-E9AEA55BD3E2}" dt="2020-05-20T00:20:44.828" v="1658" actId="26606"/>
          <ac:picMkLst>
            <pc:docMk/>
            <pc:sldMk cId="4047059908" sldId="274"/>
            <ac:picMk id="7" creationId="{C5CFBB6F-6447-4089-A575-496F6CA6CEF6}"/>
          </ac:picMkLst>
        </pc:picChg>
        <pc:picChg chg="add del">
          <ac:chgData name="Jacob Frye" userId="1de22411-9901-4416-a3f9-bb4001e9d65a" providerId="ADAL" clId="{C2DF267E-7320-46DF-B29F-E9AEA55BD3E2}" dt="2020-05-20T00:12:29.744" v="1301" actId="26606"/>
          <ac:picMkLst>
            <pc:docMk/>
            <pc:sldMk cId="4047059908" sldId="274"/>
            <ac:picMk id="83" creationId="{19AE98B8-B73A-4724-B639-017087F9239F}"/>
          </ac:picMkLst>
        </pc:picChg>
        <pc:picChg chg="add del">
          <ac:chgData name="Jacob Frye" userId="1de22411-9901-4416-a3f9-bb4001e9d65a" providerId="ADAL" clId="{C2DF267E-7320-46DF-B29F-E9AEA55BD3E2}" dt="2020-05-20T00:12:21.988" v="1288" actId="26606"/>
          <ac:picMkLst>
            <pc:docMk/>
            <pc:sldMk cId="4047059908" sldId="274"/>
            <ac:picMk id="90" creationId="{83355637-BA71-4F63-94C9-E77BF81BDFC0}"/>
          </ac:picMkLst>
        </pc:picChg>
        <pc:picChg chg="add del">
          <ac:chgData name="Jacob Frye" userId="1de22411-9901-4416-a3f9-bb4001e9d65a" providerId="ADAL" clId="{C2DF267E-7320-46DF-B29F-E9AEA55BD3E2}" dt="2020-05-20T00:12:22.721" v="1290" actId="26606"/>
          <ac:picMkLst>
            <pc:docMk/>
            <pc:sldMk cId="4047059908" sldId="274"/>
            <ac:picMk id="94" creationId="{19AE98B8-B73A-4724-B639-017087F9239F}"/>
          </ac:picMkLst>
        </pc:picChg>
        <pc:picChg chg="add del">
          <ac:chgData name="Jacob Frye" userId="1de22411-9901-4416-a3f9-bb4001e9d65a" providerId="ADAL" clId="{C2DF267E-7320-46DF-B29F-E9AEA55BD3E2}" dt="2020-05-20T00:12:25.232" v="1292" actId="26606"/>
          <ac:picMkLst>
            <pc:docMk/>
            <pc:sldMk cId="4047059908" sldId="274"/>
            <ac:picMk id="96" creationId="{86BA5DB7-BF33-463C-AE3A-DD318F534B53}"/>
          </ac:picMkLst>
        </pc:picChg>
        <pc:picChg chg="add del">
          <ac:chgData name="Jacob Frye" userId="1de22411-9901-4416-a3f9-bb4001e9d65a" providerId="ADAL" clId="{C2DF267E-7320-46DF-B29F-E9AEA55BD3E2}" dt="2020-05-20T00:12:25.931" v="1294" actId="26606"/>
          <ac:picMkLst>
            <pc:docMk/>
            <pc:sldMk cId="4047059908" sldId="274"/>
            <ac:picMk id="99" creationId="{3A9AEE7E-B925-446D-8A61-75BFE40B8B9E}"/>
          </ac:picMkLst>
        </pc:picChg>
        <pc:picChg chg="add del">
          <ac:chgData name="Jacob Frye" userId="1de22411-9901-4416-a3f9-bb4001e9d65a" providerId="ADAL" clId="{C2DF267E-7320-46DF-B29F-E9AEA55BD3E2}" dt="2020-05-20T00:12:26.784" v="1296" actId="26606"/>
          <ac:picMkLst>
            <pc:docMk/>
            <pc:sldMk cId="4047059908" sldId="274"/>
            <ac:picMk id="103" creationId="{AC860275-E106-493A-8BF0-E0A91130EF6A}"/>
          </ac:picMkLst>
        </pc:picChg>
        <pc:picChg chg="add del">
          <ac:chgData name="Jacob Frye" userId="1de22411-9901-4416-a3f9-bb4001e9d65a" providerId="ADAL" clId="{C2DF267E-7320-46DF-B29F-E9AEA55BD3E2}" dt="2020-05-20T00:12:28.005" v="1298" actId="26606"/>
          <ac:picMkLst>
            <pc:docMk/>
            <pc:sldMk cId="4047059908" sldId="274"/>
            <ac:picMk id="105" creationId="{19AE98B8-B73A-4724-B639-017087F9239F}"/>
          </ac:picMkLst>
        </pc:picChg>
        <pc:picChg chg="add del">
          <ac:chgData name="Jacob Frye" userId="1de22411-9901-4416-a3f9-bb4001e9d65a" providerId="ADAL" clId="{C2DF267E-7320-46DF-B29F-E9AEA55BD3E2}" dt="2020-05-20T00:12:29.737" v="1300" actId="26606"/>
          <ac:picMkLst>
            <pc:docMk/>
            <pc:sldMk cId="4047059908" sldId="274"/>
            <ac:picMk id="107" creationId="{54DDEBDD-D8BD-41A6-8A0D-B00E3768B0F9}"/>
          </ac:picMkLst>
        </pc:picChg>
        <pc:picChg chg="add del">
          <ac:chgData name="Jacob Frye" userId="1de22411-9901-4416-a3f9-bb4001e9d65a" providerId="ADAL" clId="{C2DF267E-7320-46DF-B29F-E9AEA55BD3E2}" dt="2020-05-20T00:20:44.828" v="1658" actId="26606"/>
          <ac:picMkLst>
            <pc:docMk/>
            <pc:sldMk cId="4047059908" sldId="274"/>
            <ac:picMk id="109" creationId="{19AE98B8-B73A-4724-B639-017087F9239F}"/>
          </ac:picMkLst>
        </pc:picChg>
        <pc:picChg chg="add del">
          <ac:chgData name="Jacob Frye" userId="1de22411-9901-4416-a3f9-bb4001e9d65a" providerId="ADAL" clId="{C2DF267E-7320-46DF-B29F-E9AEA55BD3E2}" dt="2020-05-20T00:20:34.102" v="1647" actId="26606"/>
          <ac:picMkLst>
            <pc:docMk/>
            <pc:sldMk cId="4047059908" sldId="274"/>
            <ac:picMk id="120" creationId="{19AE98B8-B73A-4724-B639-017087F9239F}"/>
          </ac:picMkLst>
        </pc:picChg>
        <pc:cxnChg chg="add del">
          <ac:chgData name="Jacob Frye" userId="1de22411-9901-4416-a3f9-bb4001e9d65a" providerId="ADAL" clId="{C2DF267E-7320-46DF-B29F-E9AEA55BD3E2}" dt="2020-05-20T00:11:44.274" v="1271" actId="26606"/>
          <ac:cxnSpMkLst>
            <pc:docMk/>
            <pc:sldMk cId="4047059908" sldId="274"/>
            <ac:cxnSpMk id="53" creationId="{A7F400EE-A8A5-48AF-B4D6-291B52C6F0B0}"/>
          </ac:cxnSpMkLst>
        </pc:cxnChg>
      </pc:sldChg>
      <pc:sldChg chg="addSp delSp modSp">
        <pc:chgData name="Jacob Frye" userId="1de22411-9901-4416-a3f9-bb4001e9d65a" providerId="ADAL" clId="{C2DF267E-7320-46DF-B29F-E9AEA55BD3E2}" dt="2020-05-20T00:05:13.589" v="926" actId="20577"/>
        <pc:sldMkLst>
          <pc:docMk/>
          <pc:sldMk cId="704451108" sldId="275"/>
        </pc:sldMkLst>
        <pc:spChg chg="add del mod">
          <ac:chgData name="Jacob Frye" userId="1de22411-9901-4416-a3f9-bb4001e9d65a" providerId="ADAL" clId="{C2DF267E-7320-46DF-B29F-E9AEA55BD3E2}" dt="2020-05-19T23:34:05.717" v="4" actId="931"/>
          <ac:spMkLst>
            <pc:docMk/>
            <pc:sldMk cId="704451108" sldId="275"/>
            <ac:spMk id="3" creationId="{6C140A7C-E98C-41B0-AC98-31AA464920D3}"/>
          </ac:spMkLst>
        </pc:spChg>
        <pc:spChg chg="mod">
          <ac:chgData name="Jacob Frye" userId="1de22411-9901-4416-a3f9-bb4001e9d65a" providerId="ADAL" clId="{C2DF267E-7320-46DF-B29F-E9AEA55BD3E2}" dt="2020-05-19T23:52:50.040" v="444" actId="14100"/>
          <ac:spMkLst>
            <pc:docMk/>
            <pc:sldMk cId="704451108" sldId="275"/>
            <ac:spMk id="17" creationId="{45D1A508-065D-4613-83BB-F604F57CCA5D}"/>
          </ac:spMkLst>
        </pc:spChg>
        <pc:spChg chg="del">
          <ac:chgData name="Jacob Frye" userId="1de22411-9901-4416-a3f9-bb4001e9d65a" providerId="ADAL" clId="{C2DF267E-7320-46DF-B29F-E9AEA55BD3E2}" dt="2020-05-19T23:34:10.653" v="7" actId="26606"/>
          <ac:spMkLst>
            <pc:docMk/>
            <pc:sldMk cId="704451108" sldId="275"/>
            <ac:spMk id="59" creationId="{E45B1D5C-0827-4AF0-8186-11FC5A8B8B92}"/>
          </ac:spMkLst>
        </pc:spChg>
        <pc:spChg chg="del">
          <ac:chgData name="Jacob Frye" userId="1de22411-9901-4416-a3f9-bb4001e9d65a" providerId="ADAL" clId="{C2DF267E-7320-46DF-B29F-E9AEA55BD3E2}" dt="2020-05-19T23:34:10.653" v="7" actId="26606"/>
          <ac:spMkLst>
            <pc:docMk/>
            <pc:sldMk cId="704451108" sldId="275"/>
            <ac:spMk id="60" creationId="{99413ED5-9ED4-4772-BCE4-2BCAE6B12E35}"/>
          </ac:spMkLst>
        </pc:spChg>
        <pc:spChg chg="del">
          <ac:chgData name="Jacob Frye" userId="1de22411-9901-4416-a3f9-bb4001e9d65a" providerId="ADAL" clId="{C2DF267E-7320-46DF-B29F-E9AEA55BD3E2}" dt="2020-05-19T23:34:10.653" v="7" actId="26606"/>
          <ac:spMkLst>
            <pc:docMk/>
            <pc:sldMk cId="704451108" sldId="275"/>
            <ac:spMk id="61" creationId="{04357C93-F0CB-4A1C-8F77-4E9063789819}"/>
          </ac:spMkLst>
        </pc:spChg>
        <pc:spChg chg="del">
          <ac:chgData name="Jacob Frye" userId="1de22411-9901-4416-a3f9-bb4001e9d65a" providerId="ADAL" clId="{C2DF267E-7320-46DF-B29F-E9AEA55BD3E2}" dt="2020-05-19T23:34:10.653" v="7" actId="26606"/>
          <ac:spMkLst>
            <pc:docMk/>
            <pc:sldMk cId="704451108" sldId="275"/>
            <ac:spMk id="62" creationId="{90F533E9-6690-41A8-A372-4C6C622D028D}"/>
          </ac:spMkLst>
        </pc:spChg>
        <pc:spChg chg="add mod">
          <ac:chgData name="Jacob Frye" userId="1de22411-9901-4416-a3f9-bb4001e9d65a" providerId="ADAL" clId="{C2DF267E-7320-46DF-B29F-E9AEA55BD3E2}" dt="2020-05-20T00:05:13.589" v="926" actId="20577"/>
          <ac:spMkLst>
            <pc:docMk/>
            <pc:sldMk cId="704451108" sldId="275"/>
            <ac:spMk id="66" creationId="{54A866B1-5BC0-4421-8720-BE47AD4ABB15}"/>
          </ac:spMkLst>
        </pc:spChg>
        <pc:spChg chg="add">
          <ac:chgData name="Jacob Frye" userId="1de22411-9901-4416-a3f9-bb4001e9d65a" providerId="ADAL" clId="{C2DF267E-7320-46DF-B29F-E9AEA55BD3E2}" dt="2020-05-19T23:34:10.653" v="7" actId="26606"/>
          <ac:spMkLst>
            <pc:docMk/>
            <pc:sldMk cId="704451108" sldId="275"/>
            <ac:spMk id="69" creationId="{5AAE9118-0436-4488-AC4A-C14DF6A7B6B1}"/>
          </ac:spMkLst>
        </pc:spChg>
        <pc:spChg chg="add">
          <ac:chgData name="Jacob Frye" userId="1de22411-9901-4416-a3f9-bb4001e9d65a" providerId="ADAL" clId="{C2DF267E-7320-46DF-B29F-E9AEA55BD3E2}" dt="2020-05-19T23:34:10.653" v="7" actId="26606"/>
          <ac:spMkLst>
            <pc:docMk/>
            <pc:sldMk cId="704451108" sldId="275"/>
            <ac:spMk id="71" creationId="{07A0C51E-5464-4470-855E-CA530A59BF98}"/>
          </ac:spMkLst>
        </pc:spChg>
        <pc:picChg chg="del">
          <ac:chgData name="Jacob Frye" userId="1de22411-9901-4416-a3f9-bb4001e9d65a" providerId="ADAL" clId="{C2DF267E-7320-46DF-B29F-E9AEA55BD3E2}" dt="2020-05-19T23:33:44.808" v="3" actId="478"/>
          <ac:picMkLst>
            <pc:docMk/>
            <pc:sldMk cId="704451108" sldId="275"/>
            <ac:picMk id="5" creationId="{27D07463-A7FA-49E7-A376-B0981083C85D}"/>
          </ac:picMkLst>
        </pc:picChg>
        <pc:picChg chg="add mod">
          <ac:chgData name="Jacob Frye" userId="1de22411-9901-4416-a3f9-bb4001e9d65a" providerId="ADAL" clId="{C2DF267E-7320-46DF-B29F-E9AEA55BD3E2}" dt="2020-05-19T23:34:10.653" v="7" actId="26606"/>
          <ac:picMkLst>
            <pc:docMk/>
            <pc:sldMk cId="704451108" sldId="275"/>
            <ac:picMk id="6" creationId="{423A96AF-B0F6-4D99-9884-F8518C61228E}"/>
          </ac:picMkLst>
        </pc:picChg>
      </pc:sldChg>
      <pc:sldChg chg="addSp delSp modSp mod setBg delDesignElem">
        <pc:chgData name="Jacob Frye" userId="1de22411-9901-4416-a3f9-bb4001e9d65a" providerId="ADAL" clId="{C2DF267E-7320-46DF-B29F-E9AEA55BD3E2}" dt="2020-05-20T00:21:50.808" v="1667" actId="1076"/>
        <pc:sldMkLst>
          <pc:docMk/>
          <pc:sldMk cId="3311308012" sldId="276"/>
        </pc:sldMkLst>
        <pc:spChg chg="add del mod">
          <ac:chgData name="Jacob Frye" userId="1de22411-9901-4416-a3f9-bb4001e9d65a" providerId="ADAL" clId="{C2DF267E-7320-46DF-B29F-E9AEA55BD3E2}" dt="2020-05-20T00:14:37.590" v="1303" actId="931"/>
          <ac:spMkLst>
            <pc:docMk/>
            <pc:sldMk cId="3311308012" sldId="276"/>
            <ac:spMk id="6" creationId="{5B8830D5-9E7D-4BD3-92A2-07EC05A10BDD}"/>
          </ac:spMkLst>
        </pc:spChg>
        <pc:spChg chg="add del">
          <ac:chgData name="Jacob Frye" userId="1de22411-9901-4416-a3f9-bb4001e9d65a" providerId="ADAL" clId="{C2DF267E-7320-46DF-B29F-E9AEA55BD3E2}" dt="2020-05-20T00:14:50.898" v="1320" actId="26606"/>
          <ac:spMkLst>
            <pc:docMk/>
            <pc:sldMk cId="3311308012" sldId="276"/>
            <ac:spMk id="9" creationId="{6D5872A3-CFF8-4F36-8446-6F1B04585A91}"/>
          </ac:spMkLst>
        </pc:spChg>
        <pc:spChg chg="add del mod">
          <ac:chgData name="Jacob Frye" userId="1de22411-9901-4416-a3f9-bb4001e9d65a" providerId="ADAL" clId="{C2DF267E-7320-46DF-B29F-E9AEA55BD3E2}" dt="2020-05-20T00:15:45.466" v="1323"/>
          <ac:spMkLst>
            <pc:docMk/>
            <pc:sldMk cId="3311308012" sldId="276"/>
            <ac:spMk id="10" creationId="{78D12116-1EEF-4F74-86AB-4F56142033DF}"/>
          </ac:spMkLst>
        </pc:spChg>
        <pc:spChg chg="add mod">
          <ac:chgData name="Jacob Frye" userId="1de22411-9901-4416-a3f9-bb4001e9d65a" providerId="ADAL" clId="{C2DF267E-7320-46DF-B29F-E9AEA55BD3E2}" dt="2020-05-20T00:21:41.828" v="1663" actId="26606"/>
          <ac:spMkLst>
            <pc:docMk/>
            <pc:sldMk cId="3311308012" sldId="276"/>
            <ac:spMk id="14" creationId="{226B2F43-74E1-4849-83C0-B8D69C08FB62}"/>
          </ac:spMkLst>
        </pc:spChg>
        <pc:spChg chg="add del">
          <ac:chgData name="Jacob Frye" userId="1de22411-9901-4416-a3f9-bb4001e9d65a" providerId="ADAL" clId="{C2DF267E-7320-46DF-B29F-E9AEA55BD3E2}" dt="2020-05-20T00:14:50.898" v="1320" actId="26606"/>
          <ac:spMkLst>
            <pc:docMk/>
            <pc:sldMk cId="3311308012" sldId="276"/>
            <ac:spMk id="15" creationId="{5E2C537D-FECA-4C7F-A65B-F82518B3A196}"/>
          </ac:spMkLst>
        </pc:spChg>
        <pc:spChg chg="add mod">
          <ac:chgData name="Jacob Frye" userId="1de22411-9901-4416-a3f9-bb4001e9d65a" providerId="ADAL" clId="{C2DF267E-7320-46DF-B29F-E9AEA55BD3E2}" dt="2020-05-20T00:21:41.828" v="1663" actId="26606"/>
          <ac:spMkLst>
            <pc:docMk/>
            <pc:sldMk cId="3311308012" sldId="276"/>
            <ac:spMk id="16" creationId="{853E8023-0A68-435F-90D2-DFB4135C3558}"/>
          </ac:spMkLst>
        </pc:spChg>
        <pc:spChg chg="add del">
          <ac:chgData name="Jacob Frye" userId="1de22411-9901-4416-a3f9-bb4001e9d65a" providerId="ADAL" clId="{C2DF267E-7320-46DF-B29F-E9AEA55BD3E2}" dt="2020-05-20T00:14:46.233" v="1313" actId="26606"/>
          <ac:spMkLst>
            <pc:docMk/>
            <pc:sldMk cId="3311308012" sldId="276"/>
            <ac:spMk id="17" creationId="{D35D61A1-8484-4749-8AD0-A3455E0753C5}"/>
          </ac:spMkLst>
        </pc:spChg>
        <pc:spChg chg="add del">
          <ac:chgData name="Jacob Frye" userId="1de22411-9901-4416-a3f9-bb4001e9d65a" providerId="ADAL" clId="{C2DF267E-7320-46DF-B29F-E9AEA55BD3E2}" dt="2020-05-20T00:14:46.233" v="1313" actId="26606"/>
          <ac:spMkLst>
            <pc:docMk/>
            <pc:sldMk cId="3311308012" sldId="276"/>
            <ac:spMk id="18" creationId="{1447903E-2B66-479D-959B-F2EBB2CC901F}"/>
          </ac:spMkLst>
        </pc:spChg>
        <pc:spChg chg="add del">
          <ac:chgData name="Jacob Frye" userId="1de22411-9901-4416-a3f9-bb4001e9d65a" providerId="ADAL" clId="{C2DF267E-7320-46DF-B29F-E9AEA55BD3E2}" dt="2020-05-20T00:15:39.802" v="1322"/>
          <ac:spMkLst>
            <pc:docMk/>
            <pc:sldMk cId="3311308012" sldId="276"/>
            <ac:spMk id="19" creationId="{74426AB7-D619-4515-962A-BC83909EC015}"/>
          </ac:spMkLst>
        </pc:spChg>
        <pc:spChg chg="add del">
          <ac:chgData name="Jacob Frye" userId="1de22411-9901-4416-a3f9-bb4001e9d65a" providerId="ADAL" clId="{C2DF267E-7320-46DF-B29F-E9AEA55BD3E2}" dt="2020-05-20T00:14:43.092" v="1307" actId="26606"/>
          <ac:spMkLst>
            <pc:docMk/>
            <pc:sldMk cId="3311308012" sldId="276"/>
            <ac:spMk id="20" creationId="{5922BD39-6B5B-493A-BE62-58ECD0F7A75A}"/>
          </ac:spMkLst>
        </pc:spChg>
        <pc:spChg chg="add del">
          <ac:chgData name="Jacob Frye" userId="1de22411-9901-4416-a3f9-bb4001e9d65a" providerId="ADAL" clId="{C2DF267E-7320-46DF-B29F-E9AEA55BD3E2}" dt="2020-05-20T00:14:46.675" v="1315" actId="26606"/>
          <ac:spMkLst>
            <pc:docMk/>
            <pc:sldMk cId="3311308012" sldId="276"/>
            <ac:spMk id="21" creationId="{7F7D7B8D-EF99-4CA1-AB1E-4C0C047409F5}"/>
          </ac:spMkLst>
        </pc:spChg>
        <pc:spChg chg="add del">
          <ac:chgData name="Jacob Frye" userId="1de22411-9901-4416-a3f9-bb4001e9d65a" providerId="ADAL" clId="{C2DF267E-7320-46DF-B29F-E9AEA55BD3E2}" dt="2020-05-20T00:14:50.152" v="1317" actId="26606"/>
          <ac:spMkLst>
            <pc:docMk/>
            <pc:sldMk cId="3311308012" sldId="276"/>
            <ac:spMk id="23" creationId="{3A826B85-D58A-48FB-ABB8-881A5F8CC27B}"/>
          </ac:spMkLst>
        </pc:spChg>
        <pc:spChg chg="add del">
          <ac:chgData name="Jacob Frye" userId="1de22411-9901-4416-a3f9-bb4001e9d65a" providerId="ADAL" clId="{C2DF267E-7320-46DF-B29F-E9AEA55BD3E2}" dt="2020-05-20T00:14:43.092" v="1307" actId="26606"/>
          <ac:spMkLst>
            <pc:docMk/>
            <pc:sldMk cId="3311308012" sldId="276"/>
            <ac:spMk id="24" creationId="{53FD85F6-ECDC-4124-9916-6444E142C663}"/>
          </ac:spMkLst>
        </pc:spChg>
        <pc:spChg chg="add del">
          <ac:chgData name="Jacob Frye" userId="1de22411-9901-4416-a3f9-bb4001e9d65a" providerId="ADAL" clId="{C2DF267E-7320-46DF-B29F-E9AEA55BD3E2}" dt="2020-05-20T00:14:50.152" v="1317" actId="26606"/>
          <ac:spMkLst>
            <pc:docMk/>
            <pc:sldMk cId="3311308012" sldId="276"/>
            <ac:spMk id="25" creationId="{20B579A7-44A3-4863-B4F6-E1E3D667A58D}"/>
          </ac:spMkLst>
        </pc:spChg>
        <pc:spChg chg="add del">
          <ac:chgData name="Jacob Frye" userId="1de22411-9901-4416-a3f9-bb4001e9d65a" providerId="ADAL" clId="{C2DF267E-7320-46DF-B29F-E9AEA55BD3E2}" dt="2020-05-20T00:14:43.092" v="1307" actId="26606"/>
          <ac:spMkLst>
            <pc:docMk/>
            <pc:sldMk cId="3311308012" sldId="276"/>
            <ac:spMk id="26" creationId="{FB5D26B4-74AD-4118-8F13-7051DA3BFA87}"/>
          </ac:spMkLst>
        </pc:spChg>
        <pc:spChg chg="add del">
          <ac:chgData name="Jacob Frye" userId="1de22411-9901-4416-a3f9-bb4001e9d65a" providerId="ADAL" clId="{C2DF267E-7320-46DF-B29F-E9AEA55BD3E2}" dt="2020-05-20T00:15:39.802" v="1322"/>
          <ac:spMkLst>
            <pc:docMk/>
            <pc:sldMk cId="3311308012" sldId="276"/>
            <ac:spMk id="27" creationId="{DE47DF98-723F-4AAC-ABCF-CACBC438F78F}"/>
          </ac:spMkLst>
        </pc:spChg>
        <pc:spChg chg="add del">
          <ac:chgData name="Jacob Frye" userId="1de22411-9901-4416-a3f9-bb4001e9d65a" providerId="ADAL" clId="{C2DF267E-7320-46DF-B29F-E9AEA55BD3E2}" dt="2020-05-20T00:17:23.908" v="1518" actId="26606"/>
          <ac:spMkLst>
            <pc:docMk/>
            <pc:sldMk cId="3311308012" sldId="276"/>
            <ac:spMk id="29" creationId="{0A1A6F78-C919-46F0-9B0A-2ED38886155D}"/>
          </ac:spMkLst>
        </pc:spChg>
        <pc:spChg chg="add del">
          <ac:chgData name="Jacob Frye" userId="1de22411-9901-4416-a3f9-bb4001e9d65a" providerId="ADAL" clId="{C2DF267E-7320-46DF-B29F-E9AEA55BD3E2}" dt="2020-05-20T00:17:23.908" v="1518" actId="26606"/>
          <ac:spMkLst>
            <pc:docMk/>
            <pc:sldMk cId="3311308012" sldId="276"/>
            <ac:spMk id="31" creationId="{93C59B8F-AEFF-4D3A-BA0E-3C43111987AE}"/>
          </ac:spMkLst>
        </pc:spChg>
        <pc:spChg chg="add del">
          <ac:chgData name="Jacob Frye" userId="1de22411-9901-4416-a3f9-bb4001e9d65a" providerId="ADAL" clId="{C2DF267E-7320-46DF-B29F-E9AEA55BD3E2}" dt="2020-05-20T00:17:23.908" v="1518" actId="26606"/>
          <ac:spMkLst>
            <pc:docMk/>
            <pc:sldMk cId="3311308012" sldId="276"/>
            <ac:spMk id="32" creationId="{E042CD37-C859-44CD-853E-5A3427DDB9C0}"/>
          </ac:spMkLst>
        </pc:spChg>
        <pc:spChg chg="add del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34" creationId="{4E2ED6F9-63C3-4A8D-9BB4-1EA62533B672}"/>
          </ac:spMkLst>
        </pc:spChg>
        <pc:spChg chg="add del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35" creationId="{6D72081E-AD41-4FBB-B02B-698A68DBCA5E}"/>
          </ac:spMkLst>
        </pc:spChg>
        <pc:spChg chg="add del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36" creationId="{716248AD-805F-41BF-9B57-FC53E5B32F98}"/>
          </ac:spMkLst>
        </pc:spChg>
        <pc:spChg chg="add del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37" creationId="{1F82758F-B2B3-4F0A-BB90-4BFFEDD166D6}"/>
          </ac:spMkLst>
        </pc:spChg>
        <pc:spChg chg="add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39" creationId="{4E2ED6F9-63C3-4A8D-9BB4-1EA62533B672}"/>
          </ac:spMkLst>
        </pc:spChg>
        <pc:spChg chg="add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40" creationId="{6D72081E-AD41-4FBB-B02B-698A68DBCA5E}"/>
          </ac:spMkLst>
        </pc:spChg>
        <pc:spChg chg="add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41" creationId="{716248AD-805F-41BF-9B57-FC53E5B32F98}"/>
          </ac:spMkLst>
        </pc:spChg>
        <pc:spChg chg="add del">
          <ac:chgData name="Jacob Frye" userId="1de22411-9901-4416-a3f9-bb4001e9d65a" providerId="ADAL" clId="{C2DF267E-7320-46DF-B29F-E9AEA55BD3E2}" dt="2020-05-20T00:21:40.765" v="1661" actId="26606"/>
          <ac:spMkLst>
            <pc:docMk/>
            <pc:sldMk cId="3311308012" sldId="276"/>
            <ac:spMk id="42" creationId="{4E2ED6F9-63C3-4A8D-9BB4-1EA62533B672}"/>
          </ac:spMkLst>
        </pc:spChg>
        <pc:spChg chg="add">
          <ac:chgData name="Jacob Frye" userId="1de22411-9901-4416-a3f9-bb4001e9d65a" providerId="ADAL" clId="{C2DF267E-7320-46DF-B29F-E9AEA55BD3E2}" dt="2020-05-20T00:21:41.836" v="1664" actId="26606"/>
          <ac:spMkLst>
            <pc:docMk/>
            <pc:sldMk cId="3311308012" sldId="276"/>
            <ac:spMk id="43" creationId="{1F82758F-B2B3-4F0A-BB90-4BFFEDD166D6}"/>
          </ac:spMkLst>
        </pc:spChg>
        <pc:spChg chg="add del">
          <ac:chgData name="Jacob Frye" userId="1de22411-9901-4416-a3f9-bb4001e9d65a" providerId="ADAL" clId="{C2DF267E-7320-46DF-B29F-E9AEA55BD3E2}" dt="2020-05-20T00:21:40.765" v="1661" actId="26606"/>
          <ac:spMkLst>
            <pc:docMk/>
            <pc:sldMk cId="3311308012" sldId="276"/>
            <ac:spMk id="44" creationId="{6D72081E-AD41-4FBB-B02B-698A68DBCA5E}"/>
          </ac:spMkLst>
        </pc:spChg>
        <pc:spChg chg="add del">
          <ac:chgData name="Jacob Frye" userId="1de22411-9901-4416-a3f9-bb4001e9d65a" providerId="ADAL" clId="{C2DF267E-7320-46DF-B29F-E9AEA55BD3E2}" dt="2020-05-20T00:21:40.765" v="1661" actId="26606"/>
          <ac:spMkLst>
            <pc:docMk/>
            <pc:sldMk cId="3311308012" sldId="276"/>
            <ac:spMk id="46" creationId="{716248AD-805F-41BF-9B57-FC53E5B32F98}"/>
          </ac:spMkLst>
        </pc:spChg>
        <pc:spChg chg="add del">
          <ac:chgData name="Jacob Frye" userId="1de22411-9901-4416-a3f9-bb4001e9d65a" providerId="ADAL" clId="{C2DF267E-7320-46DF-B29F-E9AEA55BD3E2}" dt="2020-05-20T00:21:40.765" v="1661" actId="26606"/>
          <ac:spMkLst>
            <pc:docMk/>
            <pc:sldMk cId="3311308012" sldId="276"/>
            <ac:spMk id="48" creationId="{1F82758F-B2B3-4F0A-BB90-4BFFEDD166D6}"/>
          </ac:spMkLst>
        </pc:spChg>
        <pc:grpChg chg="add del">
          <ac:chgData name="Jacob Frye" userId="1de22411-9901-4416-a3f9-bb4001e9d65a" providerId="ADAL" clId="{C2DF267E-7320-46DF-B29F-E9AEA55BD3E2}" dt="2020-05-20T00:14:50.898" v="1320" actId="26606"/>
          <ac:grpSpMkLst>
            <pc:docMk/>
            <pc:sldMk cId="3311308012" sldId="276"/>
            <ac:grpSpMk id="11" creationId="{47EC0934-1503-4296-A688-FC4E83E3F60F}"/>
          </ac:grpSpMkLst>
        </pc:grpChg>
        <pc:picChg chg="del">
          <ac:chgData name="Jacob Frye" userId="1de22411-9901-4416-a3f9-bb4001e9d65a" providerId="ADAL" clId="{C2DF267E-7320-46DF-B29F-E9AEA55BD3E2}" dt="2020-05-20T00:14:31.124" v="1302" actId="478"/>
          <ac:picMkLst>
            <pc:docMk/>
            <pc:sldMk cId="3311308012" sldId="276"/>
            <ac:picMk id="4" creationId="{C5756C8B-E084-4EFA-9445-009D06625F2A}"/>
          </ac:picMkLst>
        </pc:picChg>
        <pc:picChg chg="add mod modCrop">
          <ac:chgData name="Jacob Frye" userId="1de22411-9901-4416-a3f9-bb4001e9d65a" providerId="ADAL" clId="{C2DF267E-7320-46DF-B29F-E9AEA55BD3E2}" dt="2020-05-20T00:21:50.808" v="1667" actId="1076"/>
          <ac:picMkLst>
            <pc:docMk/>
            <pc:sldMk cId="3311308012" sldId="276"/>
            <ac:picMk id="8" creationId="{B6CCA2E0-0F44-4EE7-90DE-634215462345}"/>
          </ac:picMkLst>
        </pc:picChg>
        <pc:picChg chg="add del">
          <ac:chgData name="Jacob Frye" userId="1de22411-9901-4416-a3f9-bb4001e9d65a" providerId="ADAL" clId="{C2DF267E-7320-46DF-B29F-E9AEA55BD3E2}" dt="2020-05-20T00:14:43.092" v="1307" actId="26606"/>
          <ac:picMkLst>
            <pc:docMk/>
            <pc:sldMk cId="3311308012" sldId="276"/>
            <ac:picMk id="22" creationId="{4741521E-DC76-41B9-8A47-448CD4F9FA46}"/>
          </ac:picMkLst>
        </pc:picChg>
        <pc:picChg chg="add del">
          <ac:chgData name="Jacob Frye" userId="1de22411-9901-4416-a3f9-bb4001e9d65a" providerId="ADAL" clId="{C2DF267E-7320-46DF-B29F-E9AEA55BD3E2}" dt="2020-05-20T00:17:23.908" v="1518" actId="26606"/>
          <ac:picMkLst>
            <pc:docMk/>
            <pc:sldMk cId="3311308012" sldId="276"/>
            <ac:picMk id="30" creationId="{49882614-11C4-4368-9534-6EBAC3488C70}"/>
          </ac:picMkLst>
        </pc:picChg>
        <pc:cxnChg chg="add del">
          <ac:chgData name="Jacob Frye" userId="1de22411-9901-4416-a3f9-bb4001e9d65a" providerId="ADAL" clId="{C2DF267E-7320-46DF-B29F-E9AEA55BD3E2}" dt="2020-05-20T00:15:39.802" v="1322"/>
          <ac:cxnSpMkLst>
            <pc:docMk/>
            <pc:sldMk cId="3311308012" sldId="276"/>
            <ac:cxnSpMk id="28" creationId="{EA29FC7C-9308-4FDE-8DCA-405668055B0F}"/>
          </ac:cxnSpMkLst>
        </pc:cxnChg>
      </pc:sldChg>
      <pc:sldChg chg="delSp add del ord setBg delDesignElem">
        <pc:chgData name="Jacob Frye" userId="1de22411-9901-4416-a3f9-bb4001e9d65a" providerId="ADAL" clId="{C2DF267E-7320-46DF-B29F-E9AEA55BD3E2}" dt="2020-05-19T23:43:11.842" v="31" actId="2696"/>
        <pc:sldMkLst>
          <pc:docMk/>
          <pc:sldMk cId="2609334413" sldId="277"/>
        </pc:sldMkLst>
        <pc:spChg chg="del">
          <ac:chgData name="Jacob Frye" userId="1de22411-9901-4416-a3f9-bb4001e9d65a" providerId="ADAL" clId="{C2DF267E-7320-46DF-B29F-E9AEA55BD3E2}" dt="2020-05-19T23:33:41.818" v="1"/>
          <ac:spMkLst>
            <pc:docMk/>
            <pc:sldMk cId="2609334413" sldId="277"/>
            <ac:spMk id="59" creationId="{E45B1D5C-0827-4AF0-8186-11FC5A8B8B92}"/>
          </ac:spMkLst>
        </pc:spChg>
        <pc:spChg chg="del">
          <ac:chgData name="Jacob Frye" userId="1de22411-9901-4416-a3f9-bb4001e9d65a" providerId="ADAL" clId="{C2DF267E-7320-46DF-B29F-E9AEA55BD3E2}" dt="2020-05-19T23:33:41.818" v="1"/>
          <ac:spMkLst>
            <pc:docMk/>
            <pc:sldMk cId="2609334413" sldId="277"/>
            <ac:spMk id="60" creationId="{99413ED5-9ED4-4772-BCE4-2BCAE6B12E35}"/>
          </ac:spMkLst>
        </pc:spChg>
        <pc:spChg chg="del">
          <ac:chgData name="Jacob Frye" userId="1de22411-9901-4416-a3f9-bb4001e9d65a" providerId="ADAL" clId="{C2DF267E-7320-46DF-B29F-E9AEA55BD3E2}" dt="2020-05-19T23:33:41.818" v="1"/>
          <ac:spMkLst>
            <pc:docMk/>
            <pc:sldMk cId="2609334413" sldId="277"/>
            <ac:spMk id="61" creationId="{04357C93-F0CB-4A1C-8F77-4E9063789819}"/>
          </ac:spMkLst>
        </pc:spChg>
        <pc:spChg chg="del">
          <ac:chgData name="Jacob Frye" userId="1de22411-9901-4416-a3f9-bb4001e9d65a" providerId="ADAL" clId="{C2DF267E-7320-46DF-B29F-E9AEA55BD3E2}" dt="2020-05-19T23:33:41.818" v="1"/>
          <ac:spMkLst>
            <pc:docMk/>
            <pc:sldMk cId="2609334413" sldId="277"/>
            <ac:spMk id="62" creationId="{90F533E9-6690-41A8-A372-4C6C622D028D}"/>
          </ac:spMkLst>
        </pc:spChg>
      </pc:sldChg>
      <pc:sldChg chg="addSp delSp modSp add del mod setBg setClrOvrMap delDesignElem">
        <pc:chgData name="Jacob Frye" userId="1de22411-9901-4416-a3f9-bb4001e9d65a" providerId="ADAL" clId="{C2DF267E-7320-46DF-B29F-E9AEA55BD3E2}" dt="2020-05-20T00:10:26.885" v="1267" actId="26606"/>
        <pc:sldMkLst>
          <pc:docMk/>
          <pc:sldMk cId="2033525859" sldId="278"/>
        </pc:sldMkLst>
        <pc:spChg chg="mod ord">
          <ac:chgData name="Jacob Frye" userId="1de22411-9901-4416-a3f9-bb4001e9d65a" providerId="ADAL" clId="{C2DF267E-7320-46DF-B29F-E9AEA55BD3E2}" dt="2020-05-20T00:10:26.885" v="1267" actId="26606"/>
          <ac:spMkLst>
            <pc:docMk/>
            <pc:sldMk cId="2033525859" sldId="278"/>
            <ac:spMk id="17" creationId="{45D1A508-065D-4613-83BB-F604F57CCA5D}"/>
          </ac:spMkLst>
        </pc:spChg>
        <pc:spChg chg="add mod ord">
          <ac:chgData name="Jacob Frye" userId="1de22411-9901-4416-a3f9-bb4001e9d65a" providerId="ADAL" clId="{C2DF267E-7320-46DF-B29F-E9AEA55BD3E2}" dt="2020-05-20T00:10:26.885" v="1267" actId="26606"/>
          <ac:spMkLst>
            <pc:docMk/>
            <pc:sldMk cId="2033525859" sldId="278"/>
            <ac:spMk id="21" creationId="{8D8F6416-6F8C-479E-BAE8-AA4D02813E9E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22" creationId="{193844EA-0D22-410F-A01B-F4F29533D073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26" creationId="{5240663D-974E-4B54-BEF2-0AEF269A321A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28" creationId="{3E9B34ED-699B-421D-8B75-2235E5010EAE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30" creationId="{87427BBD-1323-4FFD-9089-40083FC54515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32" creationId="{5754E5A4-4679-40DF-8B05-9029BA0D703E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34" creationId="{9FC83CD4-234F-4750-ABF6-5481D9055AFE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36" creationId="{568D0189-FF37-41B1-A9F5-C564BA47BB59}"/>
          </ac:spMkLst>
        </pc:spChg>
        <pc:spChg chg="add del">
          <ac:chgData name="Jacob Frye" userId="1de22411-9901-4416-a3f9-bb4001e9d65a" providerId="ADAL" clId="{C2DF267E-7320-46DF-B29F-E9AEA55BD3E2}" dt="2020-05-19T23:42:03.063" v="23" actId="26606"/>
          <ac:spMkLst>
            <pc:docMk/>
            <pc:sldMk cId="2033525859" sldId="278"/>
            <ac:spMk id="40" creationId="{5B4888BC-D2FB-4207-8548-E0FA79633948}"/>
          </ac:spMkLst>
        </pc:spChg>
        <pc:spChg chg="add del">
          <ac:chgData name="Jacob Frye" userId="1de22411-9901-4416-a3f9-bb4001e9d65a" providerId="ADAL" clId="{C2DF267E-7320-46DF-B29F-E9AEA55BD3E2}" dt="2020-05-19T23:42:09.812" v="28" actId="26606"/>
          <ac:spMkLst>
            <pc:docMk/>
            <pc:sldMk cId="2033525859" sldId="278"/>
            <ac:spMk id="42" creationId="{5AAE9118-0436-4488-AC4A-C14DF6A7B6B1}"/>
          </ac:spMkLst>
        </pc:spChg>
        <pc:spChg chg="add del">
          <ac:chgData name="Jacob Frye" userId="1de22411-9901-4416-a3f9-bb4001e9d65a" providerId="ADAL" clId="{C2DF267E-7320-46DF-B29F-E9AEA55BD3E2}" dt="2020-05-19T23:42:09.812" v="28" actId="26606"/>
          <ac:spMkLst>
            <pc:docMk/>
            <pc:sldMk cId="2033525859" sldId="278"/>
            <ac:spMk id="43" creationId="{48AADC38-41AB-482C-B8C3-6B9CD91B678A}"/>
          </ac:spMkLst>
        </pc:spChg>
        <pc:spChg chg="add del">
          <ac:chgData name="Jacob Frye" userId="1de22411-9901-4416-a3f9-bb4001e9d65a" providerId="ADAL" clId="{C2DF267E-7320-46DF-B29F-E9AEA55BD3E2}" dt="2020-05-19T23:59:14.519" v="811" actId="26606"/>
          <ac:spMkLst>
            <pc:docMk/>
            <pc:sldMk cId="2033525859" sldId="278"/>
            <ac:spMk id="48" creationId="{5AAE9118-0436-4488-AC4A-C14DF6A7B6B1}"/>
          </ac:spMkLst>
        </pc:spChg>
        <pc:spChg chg="add del">
          <ac:chgData name="Jacob Frye" userId="1de22411-9901-4416-a3f9-bb4001e9d65a" providerId="ADAL" clId="{C2DF267E-7320-46DF-B29F-E9AEA55BD3E2}" dt="2020-05-19T23:59:14.519" v="811" actId="26606"/>
          <ac:spMkLst>
            <pc:docMk/>
            <pc:sldMk cId="2033525859" sldId="278"/>
            <ac:spMk id="50" creationId="{48AADC38-41AB-482C-B8C3-6B9CD91B678A}"/>
          </ac:spMkLst>
        </pc:spChg>
        <pc:spChg chg="add del">
          <ac:chgData name="Jacob Frye" userId="1de22411-9901-4416-a3f9-bb4001e9d65a" providerId="ADAL" clId="{C2DF267E-7320-46DF-B29F-E9AEA55BD3E2}" dt="2020-05-19T23:59:14.508" v="810" actId="26606"/>
          <ac:spMkLst>
            <pc:docMk/>
            <pc:sldMk cId="2033525859" sldId="278"/>
            <ac:spMk id="55" creationId="{6ECA6DCB-B7E1-40A9-9524-540C6DA40B1B}"/>
          </ac:spMkLst>
        </pc:spChg>
        <pc:spChg chg="add del">
          <ac:chgData name="Jacob Frye" userId="1de22411-9901-4416-a3f9-bb4001e9d65a" providerId="ADAL" clId="{C2DF267E-7320-46DF-B29F-E9AEA55BD3E2}" dt="2020-05-19T23:59:14.508" v="810" actId="26606"/>
          <ac:spMkLst>
            <pc:docMk/>
            <pc:sldMk cId="2033525859" sldId="278"/>
            <ac:spMk id="61" creationId="{3873B707-463F-40B0-8227-E8CC6C67EB25}"/>
          </ac:spMkLst>
        </pc:spChg>
        <pc:spChg chg="add del">
          <ac:chgData name="Jacob Frye" userId="1de22411-9901-4416-a3f9-bb4001e9d65a" providerId="ADAL" clId="{C2DF267E-7320-46DF-B29F-E9AEA55BD3E2}" dt="2020-05-19T23:59:14.508" v="810" actId="26606"/>
          <ac:spMkLst>
            <pc:docMk/>
            <pc:sldMk cId="2033525859" sldId="278"/>
            <ac:spMk id="63" creationId="{C13237C8-E62C-4F0D-A318-BD6FB6C2D138}"/>
          </ac:spMkLst>
        </pc:spChg>
        <pc:spChg chg="add del">
          <ac:chgData name="Jacob Frye" userId="1de22411-9901-4416-a3f9-bb4001e9d65a" providerId="ADAL" clId="{C2DF267E-7320-46DF-B29F-E9AEA55BD3E2}" dt="2020-05-19T23:59:14.508" v="810" actId="26606"/>
          <ac:spMkLst>
            <pc:docMk/>
            <pc:sldMk cId="2033525859" sldId="278"/>
            <ac:spMk id="65" creationId="{19C9EAEA-39D0-4B0E-A0EB-51E7B26740B1}"/>
          </ac:spMkLst>
        </pc:spChg>
        <pc:spChg chg="del">
          <ac:chgData name="Jacob Frye" userId="1de22411-9901-4416-a3f9-bb4001e9d65a" providerId="ADAL" clId="{C2DF267E-7320-46DF-B29F-E9AEA55BD3E2}" dt="2020-05-19T23:41:37.554" v="11" actId="931"/>
          <ac:spMkLst>
            <pc:docMk/>
            <pc:sldMk cId="2033525859" sldId="278"/>
            <ac:spMk id="66" creationId="{54A866B1-5BC0-4421-8720-BE47AD4ABB15}"/>
          </ac:spMkLst>
        </pc:spChg>
        <pc:spChg chg="add del">
          <ac:chgData name="Jacob Frye" userId="1de22411-9901-4416-a3f9-bb4001e9d65a" providerId="ADAL" clId="{C2DF267E-7320-46DF-B29F-E9AEA55BD3E2}" dt="2020-05-19T23:59:14.508" v="810" actId="26606"/>
          <ac:spMkLst>
            <pc:docMk/>
            <pc:sldMk cId="2033525859" sldId="278"/>
            <ac:spMk id="67" creationId="{8CB5D2D7-DF65-4E86-BFBA-FFB9B5ACEB64}"/>
          </ac:spMkLst>
        </pc:spChg>
        <pc:spChg chg="del">
          <ac:chgData name="Jacob Frye" userId="1de22411-9901-4416-a3f9-bb4001e9d65a" providerId="ADAL" clId="{C2DF267E-7320-46DF-B29F-E9AEA55BD3E2}" dt="2020-05-19T23:41:17.913" v="9"/>
          <ac:spMkLst>
            <pc:docMk/>
            <pc:sldMk cId="2033525859" sldId="278"/>
            <ac:spMk id="69" creationId="{5AAE9118-0436-4488-AC4A-C14DF6A7B6B1}"/>
          </ac:spMkLst>
        </pc:spChg>
        <pc:spChg chg="add del">
          <ac:chgData name="Jacob Frye" userId="1de22411-9901-4416-a3f9-bb4001e9d65a" providerId="ADAL" clId="{C2DF267E-7320-46DF-B29F-E9AEA55BD3E2}" dt="2020-05-19T23:59:23.081" v="812" actId="26606"/>
          <ac:spMkLst>
            <pc:docMk/>
            <pc:sldMk cId="2033525859" sldId="278"/>
            <ac:spMk id="70" creationId="{5E52985E-2553-471E-82AA-5ED7A329890A}"/>
          </ac:spMkLst>
        </pc:spChg>
        <pc:spChg chg="del">
          <ac:chgData name="Jacob Frye" userId="1de22411-9901-4416-a3f9-bb4001e9d65a" providerId="ADAL" clId="{C2DF267E-7320-46DF-B29F-E9AEA55BD3E2}" dt="2020-05-19T23:41:17.913" v="9"/>
          <ac:spMkLst>
            <pc:docMk/>
            <pc:sldMk cId="2033525859" sldId="278"/>
            <ac:spMk id="71" creationId="{07A0C51E-5464-4470-855E-CA530A59BF98}"/>
          </ac:spMkLst>
        </pc:spChg>
        <pc:spChg chg="add del">
          <ac:chgData name="Jacob Frye" userId="1de22411-9901-4416-a3f9-bb4001e9d65a" providerId="ADAL" clId="{C2DF267E-7320-46DF-B29F-E9AEA55BD3E2}" dt="2020-05-20T00:10:26.885" v="1267" actId="26606"/>
          <ac:spMkLst>
            <pc:docMk/>
            <pc:sldMk cId="2033525859" sldId="278"/>
            <ac:spMk id="77" creationId="{5E52985E-2553-471E-82AA-5ED7A329890A}"/>
          </ac:spMkLst>
        </pc:spChg>
        <pc:spChg chg="add">
          <ac:chgData name="Jacob Frye" userId="1de22411-9901-4416-a3f9-bb4001e9d65a" providerId="ADAL" clId="{C2DF267E-7320-46DF-B29F-E9AEA55BD3E2}" dt="2020-05-20T00:10:26.885" v="1267" actId="26606"/>
          <ac:spMkLst>
            <pc:docMk/>
            <pc:sldMk cId="2033525859" sldId="278"/>
            <ac:spMk id="84" creationId="{A3BAF07C-C39E-42EB-BB22-8D46691D9735}"/>
          </ac:spMkLst>
        </pc:spChg>
        <pc:spChg chg="add">
          <ac:chgData name="Jacob Frye" userId="1de22411-9901-4416-a3f9-bb4001e9d65a" providerId="ADAL" clId="{C2DF267E-7320-46DF-B29F-E9AEA55BD3E2}" dt="2020-05-20T00:10:26.885" v="1267" actId="26606"/>
          <ac:spMkLst>
            <pc:docMk/>
            <pc:sldMk cId="2033525859" sldId="278"/>
            <ac:spMk id="107" creationId="{44C110BA-81E8-4247-853A-5F2B93E92E46}"/>
          </ac:spMkLst>
        </pc:spChg>
        <pc:grpChg chg="add del">
          <ac:chgData name="Jacob Frye" userId="1de22411-9901-4416-a3f9-bb4001e9d65a" providerId="ADAL" clId="{C2DF267E-7320-46DF-B29F-E9AEA55BD3E2}" dt="2020-05-19T23:59:14.508" v="810" actId="26606"/>
          <ac:grpSpMkLst>
            <pc:docMk/>
            <pc:sldMk cId="2033525859" sldId="278"/>
            <ac:grpSpMk id="57" creationId="{1DE889C7-FAD6-4397-98E2-05D503484459}"/>
          </ac:grpSpMkLst>
        </pc:grpChg>
        <pc:grpChg chg="add">
          <ac:chgData name="Jacob Frye" userId="1de22411-9901-4416-a3f9-bb4001e9d65a" providerId="ADAL" clId="{C2DF267E-7320-46DF-B29F-E9AEA55BD3E2}" dt="2020-05-20T00:10:26.885" v="1267" actId="26606"/>
          <ac:grpSpMkLst>
            <pc:docMk/>
            <pc:sldMk cId="2033525859" sldId="278"/>
            <ac:grpSpMk id="86" creationId="{D8E9CF54-0466-4261-9E62-0249E60E1886}"/>
          </ac:grpSpMkLst>
        </pc:grpChg>
        <pc:picChg chg="add mod ord">
          <ac:chgData name="Jacob Frye" userId="1de22411-9901-4416-a3f9-bb4001e9d65a" providerId="ADAL" clId="{C2DF267E-7320-46DF-B29F-E9AEA55BD3E2}" dt="2020-05-20T00:10:26.885" v="1267" actId="26606"/>
          <ac:picMkLst>
            <pc:docMk/>
            <pc:sldMk cId="2033525859" sldId="278"/>
            <ac:picMk id="3" creationId="{A4E0A7E9-FDDA-4992-A80F-EC6176C2365D}"/>
          </ac:picMkLst>
        </pc:picChg>
        <pc:picChg chg="add mod ord">
          <ac:chgData name="Jacob Frye" userId="1de22411-9901-4416-a3f9-bb4001e9d65a" providerId="ADAL" clId="{C2DF267E-7320-46DF-B29F-E9AEA55BD3E2}" dt="2020-05-20T00:10:26.885" v="1267" actId="26606"/>
          <ac:picMkLst>
            <pc:docMk/>
            <pc:sldMk cId="2033525859" sldId="278"/>
            <ac:picMk id="5" creationId="{6778269E-4199-4AEF-937F-8B4ADCF8004B}"/>
          </ac:picMkLst>
        </pc:picChg>
        <pc:picChg chg="del">
          <ac:chgData name="Jacob Frye" userId="1de22411-9901-4416-a3f9-bb4001e9d65a" providerId="ADAL" clId="{C2DF267E-7320-46DF-B29F-E9AEA55BD3E2}" dt="2020-05-19T23:41:21.371" v="10" actId="478"/>
          <ac:picMkLst>
            <pc:docMk/>
            <pc:sldMk cId="2033525859" sldId="278"/>
            <ac:picMk id="6" creationId="{423A96AF-B0F6-4D99-9884-F8518C61228E}"/>
          </ac:picMkLst>
        </pc:picChg>
        <pc:cxnChg chg="add del">
          <ac:chgData name="Jacob Frye" userId="1de22411-9901-4416-a3f9-bb4001e9d65a" providerId="ADAL" clId="{C2DF267E-7320-46DF-B29F-E9AEA55BD3E2}" dt="2020-05-19T23:42:03.063" v="23" actId="26606"/>
          <ac:cxnSpMkLst>
            <pc:docMk/>
            <pc:sldMk cId="2033525859" sldId="278"/>
            <ac:cxnSpMk id="24" creationId="{3E65E162-F3C5-496E-83F3-35D3847D7EDC}"/>
          </ac:cxnSpMkLst>
        </pc:cxnChg>
        <pc:cxnChg chg="add del">
          <ac:chgData name="Jacob Frye" userId="1de22411-9901-4416-a3f9-bb4001e9d65a" providerId="ADAL" clId="{C2DF267E-7320-46DF-B29F-E9AEA55BD3E2}" dt="2020-05-19T23:42:03.063" v="23" actId="26606"/>
          <ac:cxnSpMkLst>
            <pc:docMk/>
            <pc:sldMk cId="2033525859" sldId="278"/>
            <ac:cxnSpMk id="38" creationId="{4B60F436-E9B6-463A-BC51-14940E646051}"/>
          </ac:cxnSpMkLst>
        </pc:cxnChg>
        <pc:cxnChg chg="add del">
          <ac:chgData name="Jacob Frye" userId="1de22411-9901-4416-a3f9-bb4001e9d65a" providerId="ADAL" clId="{C2DF267E-7320-46DF-B29F-E9AEA55BD3E2}" dt="2020-05-19T23:59:23.081" v="812" actId="26606"/>
          <ac:cxnSpMkLst>
            <pc:docMk/>
            <pc:sldMk cId="2033525859" sldId="278"/>
            <ac:cxnSpMk id="72" creationId="{DAE3ABC6-4042-4293-A7DF-F01181363B7E}"/>
          </ac:cxnSpMkLst>
        </pc:cxnChg>
        <pc:cxnChg chg="add del">
          <ac:chgData name="Jacob Frye" userId="1de22411-9901-4416-a3f9-bb4001e9d65a" providerId="ADAL" clId="{C2DF267E-7320-46DF-B29F-E9AEA55BD3E2}" dt="2020-05-20T00:10:26.885" v="1267" actId="26606"/>
          <ac:cxnSpMkLst>
            <pc:docMk/>
            <pc:sldMk cId="2033525859" sldId="278"/>
            <ac:cxnSpMk id="79" creationId="{DAE3ABC6-4042-4293-A7DF-F01181363B7E}"/>
          </ac:cxnSpMkLst>
        </pc:cxnChg>
      </pc:sldChg>
      <pc:sldChg chg="addSp delSp modSp add mod setBg setClrOvrMap delDesignElem">
        <pc:chgData name="Jacob Frye" userId="1de22411-9901-4416-a3f9-bb4001e9d65a" providerId="ADAL" clId="{C2DF267E-7320-46DF-B29F-E9AEA55BD3E2}" dt="2020-05-20T00:10:13.435" v="1266" actId="20577"/>
        <pc:sldMkLst>
          <pc:docMk/>
          <pc:sldMk cId="1770229943" sldId="279"/>
        </pc:sldMkLst>
        <pc:spChg chg="add del mod">
          <ac:chgData name="Jacob Frye" userId="1de22411-9901-4416-a3f9-bb4001e9d65a" providerId="ADAL" clId="{C2DF267E-7320-46DF-B29F-E9AEA55BD3E2}" dt="2020-05-19T23:46:06.303" v="41" actId="931"/>
          <ac:spMkLst>
            <pc:docMk/>
            <pc:sldMk cId="1770229943" sldId="279"/>
            <ac:spMk id="7" creationId="{46CC036A-A2B2-4C47-933F-44A2C051B7A1}"/>
          </ac:spMkLst>
        </pc:spChg>
        <pc:spChg chg="mod">
          <ac:chgData name="Jacob Frye" userId="1de22411-9901-4416-a3f9-bb4001e9d65a" providerId="ADAL" clId="{C2DF267E-7320-46DF-B29F-E9AEA55BD3E2}" dt="2020-05-19T23:59:57.524" v="823" actId="26606"/>
          <ac:spMkLst>
            <pc:docMk/>
            <pc:sldMk cId="1770229943" sldId="279"/>
            <ac:spMk id="17" creationId="{45D1A508-065D-4613-83BB-F604F57CCA5D}"/>
          </ac:spMkLst>
        </pc:spChg>
        <pc:spChg chg="add mod">
          <ac:chgData name="Jacob Frye" userId="1de22411-9901-4416-a3f9-bb4001e9d65a" providerId="ADAL" clId="{C2DF267E-7320-46DF-B29F-E9AEA55BD3E2}" dt="2020-05-20T00:10:13.435" v="1266" actId="20577"/>
          <ac:spMkLst>
            <pc:docMk/>
            <pc:sldMk cId="1770229943" sldId="279"/>
            <ac:spMk id="19" creationId="{D02C70A2-E200-4A97-A445-2642867DA560}"/>
          </ac:spMkLst>
        </pc:spChg>
        <pc:spChg chg="del">
          <ac:chgData name="Jacob Frye" userId="1de22411-9901-4416-a3f9-bb4001e9d65a" providerId="ADAL" clId="{C2DF267E-7320-46DF-B29F-E9AEA55BD3E2}" dt="2020-05-19T23:43:41.783" v="36" actId="931"/>
          <ac:spMkLst>
            <pc:docMk/>
            <pc:sldMk cId="1770229943" sldId="279"/>
            <ac:spMk id="21" creationId="{8D8F6416-6F8C-479E-BAE8-AA4D02813E9E}"/>
          </ac:spMkLst>
        </pc:spChg>
        <pc:spChg chg="add del">
          <ac:chgData name="Jacob Frye" userId="1de22411-9901-4416-a3f9-bb4001e9d65a" providerId="ADAL" clId="{C2DF267E-7320-46DF-B29F-E9AEA55BD3E2}" dt="2020-05-19T23:59:39.469" v="813" actId="26606"/>
          <ac:spMkLst>
            <pc:docMk/>
            <pc:sldMk cId="1770229943" sldId="279"/>
            <ac:spMk id="24" creationId="{5AAE9118-0436-4488-AC4A-C14DF6A7B6B1}"/>
          </ac:spMkLst>
        </pc:spChg>
        <pc:spChg chg="add del">
          <ac:chgData name="Jacob Frye" userId="1de22411-9901-4416-a3f9-bb4001e9d65a" providerId="ADAL" clId="{C2DF267E-7320-46DF-B29F-E9AEA55BD3E2}" dt="2020-05-19T23:59:39.469" v="813" actId="26606"/>
          <ac:spMkLst>
            <pc:docMk/>
            <pc:sldMk cId="1770229943" sldId="279"/>
            <ac:spMk id="26" creationId="{07A0C51E-5464-4470-855E-CA530A59BF98}"/>
          </ac:spMkLst>
        </pc:spChg>
        <pc:spChg chg="add del">
          <ac:chgData name="Jacob Frye" userId="1de22411-9901-4416-a3f9-bb4001e9d65a" providerId="ADAL" clId="{C2DF267E-7320-46DF-B29F-E9AEA55BD3E2}" dt="2020-05-19T23:59:57.539" v="824" actId="26606"/>
          <ac:spMkLst>
            <pc:docMk/>
            <pc:sldMk cId="1770229943" sldId="279"/>
            <ac:spMk id="31" creationId="{A3BAF07C-C39E-42EB-BB22-8D46691D9735}"/>
          </ac:spMkLst>
        </pc:spChg>
        <pc:spChg chg="del">
          <ac:chgData name="Jacob Frye" userId="1de22411-9901-4416-a3f9-bb4001e9d65a" providerId="ADAL" clId="{C2DF267E-7320-46DF-B29F-E9AEA55BD3E2}" dt="2020-05-19T23:43:32.588" v="33"/>
          <ac:spMkLst>
            <pc:docMk/>
            <pc:sldMk cId="1770229943" sldId="279"/>
            <ac:spMk id="48" creationId="{5AAE9118-0436-4488-AC4A-C14DF6A7B6B1}"/>
          </ac:spMkLst>
        </pc:spChg>
        <pc:spChg chg="del">
          <ac:chgData name="Jacob Frye" userId="1de22411-9901-4416-a3f9-bb4001e9d65a" providerId="ADAL" clId="{C2DF267E-7320-46DF-B29F-E9AEA55BD3E2}" dt="2020-05-19T23:43:32.588" v="33"/>
          <ac:spMkLst>
            <pc:docMk/>
            <pc:sldMk cId="1770229943" sldId="279"/>
            <ac:spMk id="50" creationId="{48AADC38-41AB-482C-B8C3-6B9CD91B678A}"/>
          </ac:spMkLst>
        </pc:spChg>
        <pc:spChg chg="add del">
          <ac:chgData name="Jacob Frye" userId="1de22411-9901-4416-a3f9-bb4001e9d65a" providerId="ADAL" clId="{C2DF267E-7320-46DF-B29F-E9AEA55BD3E2}" dt="2020-05-19T23:59:57.539" v="824" actId="26606"/>
          <ac:spMkLst>
            <pc:docMk/>
            <pc:sldMk cId="1770229943" sldId="279"/>
            <ac:spMk id="54" creationId="{44C110BA-81E8-4247-853A-5F2B93E92E46}"/>
          </ac:spMkLst>
        </pc:spChg>
        <pc:spChg chg="add del">
          <ac:chgData name="Jacob Frye" userId="1de22411-9901-4416-a3f9-bb4001e9d65a" providerId="ADAL" clId="{C2DF267E-7320-46DF-B29F-E9AEA55BD3E2}" dt="2020-05-19T23:59:49.826" v="815" actId="26606"/>
          <ac:spMkLst>
            <pc:docMk/>
            <pc:sldMk cId="1770229943" sldId="279"/>
            <ac:spMk id="59" creationId="{A3BAF07C-C39E-42EB-BB22-8D46691D9735}"/>
          </ac:spMkLst>
        </pc:spChg>
        <pc:spChg chg="add">
          <ac:chgData name="Jacob Frye" userId="1de22411-9901-4416-a3f9-bb4001e9d65a" providerId="ADAL" clId="{C2DF267E-7320-46DF-B29F-E9AEA55BD3E2}" dt="2020-05-19T23:59:57.539" v="824" actId="26606"/>
          <ac:spMkLst>
            <pc:docMk/>
            <pc:sldMk cId="1770229943" sldId="279"/>
            <ac:spMk id="82" creationId="{44C110BA-81E8-4247-853A-5F2B93E92E46}"/>
          </ac:spMkLst>
        </pc:spChg>
        <pc:spChg chg="add del">
          <ac:chgData name="Jacob Frye" userId="1de22411-9901-4416-a3f9-bb4001e9d65a" providerId="ADAL" clId="{C2DF267E-7320-46DF-B29F-E9AEA55BD3E2}" dt="2020-05-19T23:59:53.480" v="817" actId="26606"/>
          <ac:spMkLst>
            <pc:docMk/>
            <pc:sldMk cId="1770229943" sldId="279"/>
            <ac:spMk id="83" creationId="{217BE31F-A129-45DD-8071-A63EC47D943A}"/>
          </ac:spMkLst>
        </pc:spChg>
        <pc:spChg chg="add del">
          <ac:chgData name="Jacob Frye" userId="1de22411-9901-4416-a3f9-bb4001e9d65a" providerId="ADAL" clId="{C2DF267E-7320-46DF-B29F-E9AEA55BD3E2}" dt="2020-05-19T23:59:56.564" v="821" actId="26606"/>
          <ac:spMkLst>
            <pc:docMk/>
            <pc:sldMk cId="1770229943" sldId="279"/>
            <ac:spMk id="89" creationId="{DE4A42E0-EF5F-4494-B39B-3DB7D0475989}"/>
          </ac:spMkLst>
        </pc:spChg>
        <pc:spChg chg="add del">
          <ac:chgData name="Jacob Frye" userId="1de22411-9901-4416-a3f9-bb4001e9d65a" providerId="ADAL" clId="{C2DF267E-7320-46DF-B29F-E9AEA55BD3E2}" dt="2020-05-19T23:59:55.368" v="819" actId="26606"/>
          <ac:spMkLst>
            <pc:docMk/>
            <pc:sldMk cId="1770229943" sldId="279"/>
            <ac:spMk id="90" creationId="{828D1E49-2A21-4A83-A0E0-FB1597B4B2ED}"/>
          </ac:spMkLst>
        </pc:spChg>
        <pc:spChg chg="add del">
          <ac:chgData name="Jacob Frye" userId="1de22411-9901-4416-a3f9-bb4001e9d65a" providerId="ADAL" clId="{C2DF267E-7320-46DF-B29F-E9AEA55BD3E2}" dt="2020-05-19T23:59:55.368" v="819" actId="26606"/>
          <ac:spMkLst>
            <pc:docMk/>
            <pc:sldMk cId="1770229943" sldId="279"/>
            <ac:spMk id="92" creationId="{E972DE0D-2E53-4159-ABD3-C601524262C2}"/>
          </ac:spMkLst>
        </pc:spChg>
        <pc:spChg chg="add del">
          <ac:chgData name="Jacob Frye" userId="1de22411-9901-4416-a3f9-bb4001e9d65a" providerId="ADAL" clId="{C2DF267E-7320-46DF-B29F-E9AEA55BD3E2}" dt="2020-05-19T23:59:56.564" v="821" actId="26606"/>
          <ac:spMkLst>
            <pc:docMk/>
            <pc:sldMk cId="1770229943" sldId="279"/>
            <ac:spMk id="94" creationId="{6CBB7C51-829B-4243-9A2F-5EA8A29D7E76}"/>
          </ac:spMkLst>
        </pc:spChg>
        <pc:spChg chg="add del">
          <ac:chgData name="Jacob Frye" userId="1de22411-9901-4416-a3f9-bb4001e9d65a" providerId="ADAL" clId="{C2DF267E-7320-46DF-B29F-E9AEA55BD3E2}" dt="2020-05-19T23:59:57.524" v="823" actId="26606"/>
          <ac:spMkLst>
            <pc:docMk/>
            <pc:sldMk cId="1770229943" sldId="279"/>
            <ac:spMk id="98" creationId="{A3BAF07C-C39E-42EB-BB22-8D46691D9735}"/>
          </ac:spMkLst>
        </pc:spChg>
        <pc:spChg chg="add">
          <ac:chgData name="Jacob Frye" userId="1de22411-9901-4416-a3f9-bb4001e9d65a" providerId="ADAL" clId="{C2DF267E-7320-46DF-B29F-E9AEA55BD3E2}" dt="2020-05-19T23:59:57.539" v="824" actId="26606"/>
          <ac:spMkLst>
            <pc:docMk/>
            <pc:sldMk cId="1770229943" sldId="279"/>
            <ac:spMk id="101" creationId="{A3BAF07C-C39E-42EB-BB22-8D46691D9735}"/>
          </ac:spMkLst>
        </pc:spChg>
        <pc:grpChg chg="add del">
          <ac:chgData name="Jacob Frye" userId="1de22411-9901-4416-a3f9-bb4001e9d65a" providerId="ADAL" clId="{C2DF267E-7320-46DF-B29F-E9AEA55BD3E2}" dt="2020-05-19T23:59:57.539" v="824" actId="26606"/>
          <ac:grpSpMkLst>
            <pc:docMk/>
            <pc:sldMk cId="1770229943" sldId="279"/>
            <ac:grpSpMk id="33" creationId="{D8E9CF54-0466-4261-9E62-0249E60E1886}"/>
          </ac:grpSpMkLst>
        </pc:grpChg>
        <pc:grpChg chg="add del">
          <ac:chgData name="Jacob Frye" userId="1de22411-9901-4416-a3f9-bb4001e9d65a" providerId="ADAL" clId="{C2DF267E-7320-46DF-B29F-E9AEA55BD3E2}" dt="2020-05-19T23:59:49.826" v="815" actId="26606"/>
          <ac:grpSpMkLst>
            <pc:docMk/>
            <pc:sldMk cId="1770229943" sldId="279"/>
            <ac:grpSpMk id="61" creationId="{D8E9CF54-0466-4261-9E62-0249E60E1886}"/>
          </ac:grpSpMkLst>
        </pc:grpChg>
        <pc:grpChg chg="add del">
          <ac:chgData name="Jacob Frye" userId="1de22411-9901-4416-a3f9-bb4001e9d65a" providerId="ADAL" clId="{C2DF267E-7320-46DF-B29F-E9AEA55BD3E2}" dt="2020-05-19T23:59:53.480" v="817" actId="26606"/>
          <ac:grpSpMkLst>
            <pc:docMk/>
            <pc:sldMk cId="1770229943" sldId="279"/>
            <ac:grpSpMk id="84" creationId="{83118EC2-A2C7-4CDB-887C-21E0B0C437D1}"/>
          </ac:grpSpMkLst>
        </pc:grpChg>
        <pc:grpChg chg="add del">
          <ac:chgData name="Jacob Frye" userId="1de22411-9901-4416-a3f9-bb4001e9d65a" providerId="ADAL" clId="{C2DF267E-7320-46DF-B29F-E9AEA55BD3E2}" dt="2020-05-19T23:59:53.480" v="817" actId="26606"/>
          <ac:grpSpMkLst>
            <pc:docMk/>
            <pc:sldMk cId="1770229943" sldId="279"/>
            <ac:grpSpMk id="88" creationId="{7CA163AC-F477-454A-9FB4-81324C004BEF}"/>
          </ac:grpSpMkLst>
        </pc:grpChg>
        <pc:grpChg chg="add del">
          <ac:chgData name="Jacob Frye" userId="1de22411-9901-4416-a3f9-bb4001e9d65a" providerId="ADAL" clId="{C2DF267E-7320-46DF-B29F-E9AEA55BD3E2}" dt="2020-05-19T23:59:55.368" v="819" actId="26606"/>
          <ac:grpSpMkLst>
            <pc:docMk/>
            <pc:sldMk cId="1770229943" sldId="279"/>
            <ac:grpSpMk id="91" creationId="{088B852E-5494-418B-A833-75CF016A9E20}"/>
          </ac:grpSpMkLst>
        </pc:grpChg>
        <pc:grpChg chg="add del">
          <ac:chgData name="Jacob Frye" userId="1de22411-9901-4416-a3f9-bb4001e9d65a" providerId="ADAL" clId="{C2DF267E-7320-46DF-B29F-E9AEA55BD3E2}" dt="2020-05-19T23:59:56.564" v="821" actId="26606"/>
          <ac:grpSpMkLst>
            <pc:docMk/>
            <pc:sldMk cId="1770229943" sldId="279"/>
            <ac:grpSpMk id="95" creationId="{5ECE0A17-721D-47DA-B462-427AB9C65601}"/>
          </ac:grpSpMkLst>
        </pc:grpChg>
        <pc:grpChg chg="add del">
          <ac:chgData name="Jacob Frye" userId="1de22411-9901-4416-a3f9-bb4001e9d65a" providerId="ADAL" clId="{C2DF267E-7320-46DF-B29F-E9AEA55BD3E2}" dt="2020-05-19T23:59:56.564" v="821" actId="26606"/>
          <ac:grpSpMkLst>
            <pc:docMk/>
            <pc:sldMk cId="1770229943" sldId="279"/>
            <ac:grpSpMk id="96" creationId="{908DA454-A7F1-451C-B515-495788249509}"/>
          </ac:grpSpMkLst>
        </pc:grpChg>
        <pc:grpChg chg="add del">
          <ac:chgData name="Jacob Frye" userId="1de22411-9901-4416-a3f9-bb4001e9d65a" providerId="ADAL" clId="{C2DF267E-7320-46DF-B29F-E9AEA55BD3E2}" dt="2020-05-19T23:59:57.524" v="823" actId="26606"/>
          <ac:grpSpMkLst>
            <pc:docMk/>
            <pc:sldMk cId="1770229943" sldId="279"/>
            <ac:grpSpMk id="99" creationId="{D8E9CF54-0466-4261-9E62-0249E60E1886}"/>
          </ac:grpSpMkLst>
        </pc:grpChg>
        <pc:grpChg chg="add">
          <ac:chgData name="Jacob Frye" userId="1de22411-9901-4416-a3f9-bb4001e9d65a" providerId="ADAL" clId="{C2DF267E-7320-46DF-B29F-E9AEA55BD3E2}" dt="2020-05-19T23:59:57.539" v="824" actId="26606"/>
          <ac:grpSpMkLst>
            <pc:docMk/>
            <pc:sldMk cId="1770229943" sldId="279"/>
            <ac:grpSpMk id="102" creationId="{D8E9CF54-0466-4261-9E62-0249E60E1886}"/>
          </ac:grpSpMkLst>
        </pc:grpChg>
        <pc:picChg chg="del">
          <ac:chgData name="Jacob Frye" userId="1de22411-9901-4416-a3f9-bb4001e9d65a" providerId="ADAL" clId="{C2DF267E-7320-46DF-B29F-E9AEA55BD3E2}" dt="2020-05-19T23:43:35.069" v="35" actId="478"/>
          <ac:picMkLst>
            <pc:docMk/>
            <pc:sldMk cId="1770229943" sldId="279"/>
            <ac:picMk id="3" creationId="{A4E0A7E9-FDDA-4992-A80F-EC6176C2365D}"/>
          </ac:picMkLst>
        </pc:picChg>
        <pc:picChg chg="add del mod">
          <ac:chgData name="Jacob Frye" userId="1de22411-9901-4416-a3f9-bb4001e9d65a" providerId="ADAL" clId="{C2DF267E-7320-46DF-B29F-E9AEA55BD3E2}" dt="2020-05-19T23:45:58.860" v="40" actId="478"/>
          <ac:picMkLst>
            <pc:docMk/>
            <pc:sldMk cId="1770229943" sldId="279"/>
            <ac:picMk id="4" creationId="{BE3E4512-4D3C-4BD7-8F19-5CF0D8F7F3F5}"/>
          </ac:picMkLst>
        </pc:picChg>
        <pc:picChg chg="del">
          <ac:chgData name="Jacob Frye" userId="1de22411-9901-4416-a3f9-bb4001e9d65a" providerId="ADAL" clId="{C2DF267E-7320-46DF-B29F-E9AEA55BD3E2}" dt="2020-05-19T23:43:34.658" v="34" actId="478"/>
          <ac:picMkLst>
            <pc:docMk/>
            <pc:sldMk cId="1770229943" sldId="279"/>
            <ac:picMk id="5" creationId="{6778269E-4199-4AEF-937F-8B4ADCF8004B}"/>
          </ac:picMkLst>
        </pc:picChg>
        <pc:picChg chg="add mod ord">
          <ac:chgData name="Jacob Frye" userId="1de22411-9901-4416-a3f9-bb4001e9d65a" providerId="ADAL" clId="{C2DF267E-7320-46DF-B29F-E9AEA55BD3E2}" dt="2020-05-19T23:59:57.524" v="823" actId="26606"/>
          <ac:picMkLst>
            <pc:docMk/>
            <pc:sldMk cId="1770229943" sldId="279"/>
            <ac:picMk id="9" creationId="{4BD65BA6-9976-472B-B659-2BA9BEE3D35F}"/>
          </ac:picMkLst>
        </pc:picChg>
      </pc:sldChg>
    </pc:docChg>
  </pc:docChgLst>
  <pc:docChgLst>
    <pc:chgData name="Tony English" userId="236a910e-aafc-4cce-a78c-d5deb1592849" providerId="ADAL" clId="{0F53A7A4-49FD-4AA7-A1A6-66D1E5652085}"/>
    <pc:docChg chg="custSel modSld">
      <pc:chgData name="Tony English" userId="236a910e-aafc-4cce-a78c-d5deb1592849" providerId="ADAL" clId="{0F53A7A4-49FD-4AA7-A1A6-66D1E5652085}" dt="2020-05-22T15:07:11.096" v="533" actId="20577"/>
      <pc:docMkLst>
        <pc:docMk/>
      </pc:docMkLst>
      <pc:sldChg chg="modSp mod">
        <pc:chgData name="Tony English" userId="236a910e-aafc-4cce-a78c-d5deb1592849" providerId="ADAL" clId="{0F53A7A4-49FD-4AA7-A1A6-66D1E5652085}" dt="2020-05-21T19:12:10.810" v="3" actId="20577"/>
        <pc:sldMkLst>
          <pc:docMk/>
          <pc:sldMk cId="3724795061" sldId="266"/>
        </pc:sldMkLst>
        <pc:spChg chg="mod">
          <ac:chgData name="Tony English" userId="236a910e-aafc-4cce-a78c-d5deb1592849" providerId="ADAL" clId="{0F53A7A4-49FD-4AA7-A1A6-66D1E5652085}" dt="2020-05-21T19:12:10.810" v="3" actId="20577"/>
          <ac:spMkLst>
            <pc:docMk/>
            <pc:sldMk cId="3724795061" sldId="266"/>
            <ac:spMk id="3" creationId="{BB0CFA1B-3815-46F0-AC45-8738F27E8639}"/>
          </ac:spMkLst>
        </pc:spChg>
      </pc:sldChg>
      <pc:sldChg chg="modSp mod">
        <pc:chgData name="Tony English" userId="236a910e-aafc-4cce-a78c-d5deb1592849" providerId="ADAL" clId="{0F53A7A4-49FD-4AA7-A1A6-66D1E5652085}" dt="2020-05-22T13:55:08.519" v="505" actId="20577"/>
        <pc:sldMkLst>
          <pc:docMk/>
          <pc:sldMk cId="3933469629" sldId="268"/>
        </pc:sldMkLst>
        <pc:spChg chg="mod">
          <ac:chgData name="Tony English" userId="236a910e-aafc-4cce-a78c-d5deb1592849" providerId="ADAL" clId="{0F53A7A4-49FD-4AA7-A1A6-66D1E5652085}" dt="2020-05-22T13:55:08.519" v="505" actId="20577"/>
          <ac:spMkLst>
            <pc:docMk/>
            <pc:sldMk cId="3933469629" sldId="268"/>
            <ac:spMk id="11" creationId="{A096B430-EECB-495A-9DA8-C0EB7916E7C4}"/>
          </ac:spMkLst>
        </pc:spChg>
      </pc:sldChg>
      <pc:sldChg chg="delSp modSp mod">
        <pc:chgData name="Tony English" userId="236a910e-aafc-4cce-a78c-d5deb1592849" providerId="ADAL" clId="{0F53A7A4-49FD-4AA7-A1A6-66D1E5652085}" dt="2020-05-22T15:07:11.096" v="533" actId="20577"/>
        <pc:sldMkLst>
          <pc:docMk/>
          <pc:sldMk cId="2150175401" sldId="271"/>
        </pc:sldMkLst>
        <pc:spChg chg="mod">
          <ac:chgData name="Tony English" userId="236a910e-aafc-4cce-a78c-d5deb1592849" providerId="ADAL" clId="{0F53A7A4-49FD-4AA7-A1A6-66D1E5652085}" dt="2020-05-21T19:59:01.751" v="395" actId="313"/>
          <ac:spMkLst>
            <pc:docMk/>
            <pc:sldMk cId="2150175401" sldId="271"/>
            <ac:spMk id="2" creationId="{0AEB056C-A0D1-4ECD-8FF0-F2C6250DA7ED}"/>
          </ac:spMkLst>
        </pc:spChg>
        <pc:spChg chg="del">
          <ac:chgData name="Tony English" userId="236a910e-aafc-4cce-a78c-d5deb1592849" providerId="ADAL" clId="{0F53A7A4-49FD-4AA7-A1A6-66D1E5652085}" dt="2020-05-22T13:58:56.342" v="523" actId="478"/>
          <ac:spMkLst>
            <pc:docMk/>
            <pc:sldMk cId="2150175401" sldId="271"/>
            <ac:spMk id="3" creationId="{FAD12049-617D-48E7-ACED-0CFCEBC5B8C1}"/>
          </ac:spMkLst>
        </pc:spChg>
        <pc:spChg chg="mod">
          <ac:chgData name="Tony English" userId="236a910e-aafc-4cce-a78c-d5deb1592849" providerId="ADAL" clId="{0F53A7A4-49FD-4AA7-A1A6-66D1E5652085}" dt="2020-05-22T15:07:11.096" v="533" actId="20577"/>
          <ac:spMkLst>
            <pc:docMk/>
            <pc:sldMk cId="2150175401" sldId="271"/>
            <ac:spMk id="4" creationId="{20D4E926-E86B-4B27-A1CF-268D386A38DE}"/>
          </ac:spMkLst>
        </pc:spChg>
        <pc:spChg chg="del">
          <ac:chgData name="Tony English" userId="236a910e-aafc-4cce-a78c-d5deb1592849" providerId="ADAL" clId="{0F53A7A4-49FD-4AA7-A1A6-66D1E5652085}" dt="2020-05-22T13:58:54.386" v="522" actId="478"/>
          <ac:spMkLst>
            <pc:docMk/>
            <pc:sldMk cId="2150175401" sldId="271"/>
            <ac:spMk id="4" creationId="{BB14428E-CB5E-4B5A-B8E0-6319CD8E9E86}"/>
          </ac:spMkLst>
        </pc:spChg>
        <pc:spChg chg="mod">
          <ac:chgData name="Tony English" userId="236a910e-aafc-4cce-a78c-d5deb1592849" providerId="ADAL" clId="{0F53A7A4-49FD-4AA7-A1A6-66D1E5652085}" dt="2020-05-21T19:59:18.687" v="414" actId="20577"/>
          <ac:spMkLst>
            <pc:docMk/>
            <pc:sldMk cId="2150175401" sldId="271"/>
            <ac:spMk id="5" creationId="{F1CB7957-6C7B-4421-B2E2-97FE33014D3E}"/>
          </ac:spMkLst>
        </pc:spChg>
        <pc:spChg chg="mod">
          <ac:chgData name="Tony English" userId="236a910e-aafc-4cce-a78c-d5deb1592849" providerId="ADAL" clId="{0F53A7A4-49FD-4AA7-A1A6-66D1E5652085}" dt="2020-05-22T15:06:55.965" v="527" actId="313"/>
          <ac:spMkLst>
            <pc:docMk/>
            <pc:sldMk cId="2150175401" sldId="271"/>
            <ac:spMk id="19" creationId="{FC573A58-7C54-46E9-917D-568D330F9E10}"/>
          </ac:spMkLst>
        </pc:spChg>
      </pc:sldChg>
      <pc:sldChg chg="modSp mod">
        <pc:chgData name="Tony English" userId="236a910e-aafc-4cce-a78c-d5deb1592849" providerId="ADAL" clId="{0F53A7A4-49FD-4AA7-A1A6-66D1E5652085}" dt="2020-05-22T01:42:56.431" v="474" actId="20577"/>
        <pc:sldMkLst>
          <pc:docMk/>
          <pc:sldMk cId="704451108" sldId="275"/>
        </pc:sldMkLst>
        <pc:spChg chg="mod">
          <ac:chgData name="Tony English" userId="236a910e-aafc-4cce-a78c-d5deb1592849" providerId="ADAL" clId="{0F53A7A4-49FD-4AA7-A1A6-66D1E5652085}" dt="2020-05-21T19:57:55.570" v="344" actId="20577"/>
          <ac:spMkLst>
            <pc:docMk/>
            <pc:sldMk cId="704451108" sldId="275"/>
            <ac:spMk id="17" creationId="{45D1A508-065D-4613-83BB-F604F57CCA5D}"/>
          </ac:spMkLst>
        </pc:spChg>
        <pc:spChg chg="mod">
          <ac:chgData name="Tony English" userId="236a910e-aafc-4cce-a78c-d5deb1592849" providerId="ADAL" clId="{0F53A7A4-49FD-4AA7-A1A6-66D1E5652085}" dt="2020-05-22T01:42:56.431" v="474" actId="20577"/>
          <ac:spMkLst>
            <pc:docMk/>
            <pc:sldMk cId="704451108" sldId="275"/>
            <ac:spMk id="66" creationId="{54A866B1-5BC0-4421-8720-BE47AD4ABB15}"/>
          </ac:spMkLst>
        </pc:spChg>
      </pc:sldChg>
      <pc:sldChg chg="modSp mod">
        <pc:chgData name="Tony English" userId="236a910e-aafc-4cce-a78c-d5deb1592849" providerId="ADAL" clId="{0F53A7A4-49FD-4AA7-A1A6-66D1E5652085}" dt="2020-05-22T01:43:10.486" v="475" actId="14100"/>
        <pc:sldMkLst>
          <pc:docMk/>
          <pc:sldMk cId="2033525859" sldId="278"/>
        </pc:sldMkLst>
        <pc:spChg chg="mod">
          <ac:chgData name="Tony English" userId="236a910e-aafc-4cce-a78c-d5deb1592849" providerId="ADAL" clId="{0F53A7A4-49FD-4AA7-A1A6-66D1E5652085}" dt="2020-05-22T01:43:10.486" v="475" actId="14100"/>
          <ac:spMkLst>
            <pc:docMk/>
            <pc:sldMk cId="2033525859" sldId="278"/>
            <ac:spMk id="17" creationId="{45D1A508-065D-4613-83BB-F604F57CCA5D}"/>
          </ac:spMkLst>
        </pc:spChg>
        <pc:spChg chg="mod">
          <ac:chgData name="Tony English" userId="236a910e-aafc-4cce-a78c-d5deb1592849" providerId="ADAL" clId="{0F53A7A4-49FD-4AA7-A1A6-66D1E5652085}" dt="2020-05-21T19:52:28.057" v="100" actId="20577"/>
          <ac:spMkLst>
            <pc:docMk/>
            <pc:sldMk cId="2033525859" sldId="278"/>
            <ac:spMk id="21" creationId="{8D8F6416-6F8C-479E-BAE8-AA4D02813E9E}"/>
          </ac:spMkLst>
        </pc:spChg>
      </pc:sldChg>
      <pc:sldChg chg="modSp mod">
        <pc:chgData name="Tony English" userId="236a910e-aafc-4cce-a78c-d5deb1592849" providerId="ADAL" clId="{0F53A7A4-49FD-4AA7-A1A6-66D1E5652085}" dt="2020-05-21T19:53:51.603" v="148" actId="1076"/>
        <pc:sldMkLst>
          <pc:docMk/>
          <pc:sldMk cId="1770229943" sldId="279"/>
        </pc:sldMkLst>
        <pc:spChg chg="mod">
          <ac:chgData name="Tony English" userId="236a910e-aafc-4cce-a78c-d5deb1592849" providerId="ADAL" clId="{0F53A7A4-49FD-4AA7-A1A6-66D1E5652085}" dt="2020-05-21T19:53:51.603" v="148" actId="1076"/>
          <ac:spMkLst>
            <pc:docMk/>
            <pc:sldMk cId="1770229943" sldId="279"/>
            <ac:spMk id="19" creationId="{D02C70A2-E200-4A97-A445-2642867DA560}"/>
          </ac:spMkLst>
        </pc:spChg>
      </pc:sldChg>
      <pc:sldChg chg="modSp mod">
        <pc:chgData name="Tony English" userId="236a910e-aafc-4cce-a78c-d5deb1592849" providerId="ADAL" clId="{0F53A7A4-49FD-4AA7-A1A6-66D1E5652085}" dt="2020-05-21T20:00:41.391" v="428" actId="20577"/>
        <pc:sldMkLst>
          <pc:docMk/>
          <pc:sldMk cId="1174916722" sldId="280"/>
        </pc:sldMkLst>
        <pc:spChg chg="mod">
          <ac:chgData name="Tony English" userId="236a910e-aafc-4cce-a78c-d5deb1592849" providerId="ADAL" clId="{0F53A7A4-49FD-4AA7-A1A6-66D1E5652085}" dt="2020-05-21T20:00:41.391" v="428" actId="20577"/>
          <ac:spMkLst>
            <pc:docMk/>
            <pc:sldMk cId="1174916722" sldId="280"/>
            <ac:spMk id="2" creationId="{2E8F90C5-911A-4B1A-8374-0B7B1FBCBF96}"/>
          </ac:spMkLst>
        </pc:spChg>
        <pc:graphicFrameChg chg="mod">
          <ac:chgData name="Tony English" userId="236a910e-aafc-4cce-a78c-d5deb1592849" providerId="ADAL" clId="{0F53A7A4-49FD-4AA7-A1A6-66D1E5652085}" dt="2020-05-21T19:15:31.352" v="17" actId="20577"/>
          <ac:graphicFrameMkLst>
            <pc:docMk/>
            <pc:sldMk cId="1174916722" sldId="280"/>
            <ac:graphicFrameMk id="37" creationId="{7486DC77-ADE7-4617-9884-AA6CB96BB16E}"/>
          </ac:graphicFrameMkLst>
        </pc:graphicFrameChg>
      </pc:sldChg>
      <pc:sldChg chg="modSp">
        <pc:chgData name="Tony English" userId="236a910e-aafc-4cce-a78c-d5deb1592849" providerId="ADAL" clId="{0F53A7A4-49FD-4AA7-A1A6-66D1E5652085}" dt="2020-05-21T19:18:14.375" v="20"/>
        <pc:sldMkLst>
          <pc:docMk/>
          <pc:sldMk cId="89962674" sldId="281"/>
        </pc:sldMkLst>
        <pc:graphicFrameChg chg="mod">
          <ac:chgData name="Tony English" userId="236a910e-aafc-4cce-a78c-d5deb1592849" providerId="ADAL" clId="{0F53A7A4-49FD-4AA7-A1A6-66D1E5652085}" dt="2020-05-21T19:18:14.375" v="20"/>
          <ac:graphicFrameMkLst>
            <pc:docMk/>
            <pc:sldMk cId="89962674" sldId="281"/>
            <ac:graphicFrameMk id="31" creationId="{36F9BFF8-DE98-45F9-A3DE-1E32CD89C4C2}"/>
          </ac:graphicFrameMkLst>
        </pc:graphicFrameChg>
      </pc:sldChg>
      <pc:sldChg chg="addSp modSp mod">
        <pc:chgData name="Tony English" userId="236a910e-aafc-4cce-a78c-d5deb1592849" providerId="ADAL" clId="{0F53A7A4-49FD-4AA7-A1A6-66D1E5652085}" dt="2020-05-22T01:41:44.481" v="466" actId="1076"/>
        <pc:sldMkLst>
          <pc:docMk/>
          <pc:sldMk cId="419890467" sldId="284"/>
        </pc:sldMkLst>
        <pc:spChg chg="add mod">
          <ac:chgData name="Tony English" userId="236a910e-aafc-4cce-a78c-d5deb1592849" providerId="ADAL" clId="{0F53A7A4-49FD-4AA7-A1A6-66D1E5652085}" dt="2020-05-22T01:41:44.481" v="466" actId="1076"/>
          <ac:spMkLst>
            <pc:docMk/>
            <pc:sldMk cId="419890467" sldId="284"/>
            <ac:spMk id="2" creationId="{DF9DCA90-5EB3-43F7-8B9B-6422F33FE4AE}"/>
          </ac:spMkLst>
        </pc:spChg>
        <pc:picChg chg="mod">
          <ac:chgData name="Tony English" userId="236a910e-aafc-4cce-a78c-d5deb1592849" providerId="ADAL" clId="{0F53A7A4-49FD-4AA7-A1A6-66D1E5652085}" dt="2020-05-22T01:40:47.603" v="431" actId="1076"/>
          <ac:picMkLst>
            <pc:docMk/>
            <pc:sldMk cId="419890467" sldId="284"/>
            <ac:picMk id="5" creationId="{2543D32A-B544-4B48-B32F-FC345CB1249E}"/>
          </ac:picMkLst>
        </pc:picChg>
      </pc:sldChg>
      <pc:sldChg chg="modSp mod">
        <pc:chgData name="Tony English" userId="236a910e-aafc-4cce-a78c-d5deb1592849" providerId="ADAL" clId="{0F53A7A4-49FD-4AA7-A1A6-66D1E5652085}" dt="2020-05-22T13:51:31.661" v="479" actId="20577"/>
        <pc:sldMkLst>
          <pc:docMk/>
          <pc:sldMk cId="2326921185" sldId="286"/>
        </pc:sldMkLst>
        <pc:spChg chg="mod">
          <ac:chgData name="Tony English" userId="236a910e-aafc-4cce-a78c-d5deb1592849" providerId="ADAL" clId="{0F53A7A4-49FD-4AA7-A1A6-66D1E5652085}" dt="2020-05-22T13:51:31.661" v="479" actId="20577"/>
          <ac:spMkLst>
            <pc:docMk/>
            <pc:sldMk cId="2326921185" sldId="286"/>
            <ac:spMk id="2" creationId="{00000000-0000-0000-0000-000000000000}"/>
          </ac:spMkLst>
        </pc:spChg>
      </pc:sldChg>
      <pc:sldChg chg="modSp mod">
        <pc:chgData name="Tony English" userId="236a910e-aafc-4cce-a78c-d5deb1592849" providerId="ADAL" clId="{0F53A7A4-49FD-4AA7-A1A6-66D1E5652085}" dt="2020-05-21T19:14:19.353" v="5" actId="20577"/>
        <pc:sldMkLst>
          <pc:docMk/>
          <pc:sldMk cId="2215351524" sldId="289"/>
        </pc:sldMkLst>
        <pc:spChg chg="mod">
          <ac:chgData name="Tony English" userId="236a910e-aafc-4cce-a78c-d5deb1592849" providerId="ADAL" clId="{0F53A7A4-49FD-4AA7-A1A6-66D1E5652085}" dt="2020-05-21T19:14:19.353" v="5" actId="20577"/>
          <ac:spMkLst>
            <pc:docMk/>
            <pc:sldMk cId="2215351524" sldId="289"/>
            <ac:spMk id="2" creationId="{00000000-0000-0000-0000-000000000000}"/>
          </ac:spMkLst>
        </pc:spChg>
      </pc:sldChg>
      <pc:sldChg chg="delSp mod">
        <pc:chgData name="Tony English" userId="236a910e-aafc-4cce-a78c-d5deb1592849" providerId="ADAL" clId="{0F53A7A4-49FD-4AA7-A1A6-66D1E5652085}" dt="2020-05-22T01:40:30.255" v="429" actId="478"/>
        <pc:sldMkLst>
          <pc:docMk/>
          <pc:sldMk cId="2646262480" sldId="290"/>
        </pc:sldMkLst>
        <pc:spChg chg="del">
          <ac:chgData name="Tony English" userId="236a910e-aafc-4cce-a78c-d5deb1592849" providerId="ADAL" clId="{0F53A7A4-49FD-4AA7-A1A6-66D1E5652085}" dt="2020-05-22T01:40:30.255" v="429" actId="478"/>
          <ac:spMkLst>
            <pc:docMk/>
            <pc:sldMk cId="2646262480" sldId="290"/>
            <ac:spMk id="5" creationId="{00000000-0000-0000-0000-000000000000}"/>
          </ac:spMkLst>
        </pc:spChg>
      </pc:sldChg>
      <pc:sldChg chg="modSp mod">
        <pc:chgData name="Tony English" userId="236a910e-aafc-4cce-a78c-d5deb1592849" providerId="ADAL" clId="{0F53A7A4-49FD-4AA7-A1A6-66D1E5652085}" dt="2020-05-22T13:56:57.940" v="521" actId="20577"/>
        <pc:sldMkLst>
          <pc:docMk/>
          <pc:sldMk cId="2630084793" sldId="291"/>
        </pc:sldMkLst>
        <pc:spChg chg="mod">
          <ac:chgData name="Tony English" userId="236a910e-aafc-4cce-a78c-d5deb1592849" providerId="ADAL" clId="{0F53A7A4-49FD-4AA7-A1A6-66D1E5652085}" dt="2020-05-22T13:56:57.940" v="521" actId="20577"/>
          <ac:spMkLst>
            <pc:docMk/>
            <pc:sldMk cId="2630084793" sldId="291"/>
            <ac:spMk id="5" creationId="{E5C65FEC-2763-42A1-8421-3E68C2AFCC5A}"/>
          </ac:spMkLst>
        </pc:spChg>
      </pc:sldChg>
      <pc:sldChg chg="modSp mod">
        <pc:chgData name="Tony English" userId="236a910e-aafc-4cce-a78c-d5deb1592849" providerId="ADAL" clId="{0F53A7A4-49FD-4AA7-A1A6-66D1E5652085}" dt="2020-05-22T13:53:29.864" v="503" actId="20577"/>
        <pc:sldMkLst>
          <pc:docMk/>
          <pc:sldMk cId="2279864145" sldId="293"/>
        </pc:sldMkLst>
        <pc:spChg chg="mod">
          <ac:chgData name="Tony English" userId="236a910e-aafc-4cce-a78c-d5deb1592849" providerId="ADAL" clId="{0F53A7A4-49FD-4AA7-A1A6-66D1E5652085}" dt="2020-05-22T13:52:54.274" v="483" actId="20577"/>
          <ac:spMkLst>
            <pc:docMk/>
            <pc:sldMk cId="2279864145" sldId="293"/>
            <ac:spMk id="2" creationId="{00000000-0000-0000-0000-000000000000}"/>
          </ac:spMkLst>
        </pc:spChg>
        <pc:spChg chg="mod">
          <ac:chgData name="Tony English" userId="236a910e-aafc-4cce-a78c-d5deb1592849" providerId="ADAL" clId="{0F53A7A4-49FD-4AA7-A1A6-66D1E5652085}" dt="2020-05-22T13:53:29.864" v="503" actId="20577"/>
          <ac:spMkLst>
            <pc:docMk/>
            <pc:sldMk cId="2279864145" sldId="293"/>
            <ac:spMk id="6" creationId="{00000000-0000-0000-0000-000000000000}"/>
          </ac:spMkLst>
        </pc:spChg>
      </pc:sldChg>
    </pc:docChg>
  </pc:docChgLst>
  <pc:docChgLst>
    <pc:chgData name="Tony English" userId="236a910e-aafc-4cce-a78c-d5deb1592849" providerId="ADAL" clId="{5074099C-27A6-47AF-B819-E48279963219}"/>
    <pc:docChg chg="custSel modSld">
      <pc:chgData name="Tony English" userId="236a910e-aafc-4cce-a78c-d5deb1592849" providerId="ADAL" clId="{5074099C-27A6-47AF-B819-E48279963219}" dt="2020-05-22T13:54:40.132" v="67" actId="1076"/>
      <pc:docMkLst>
        <pc:docMk/>
      </pc:docMkLst>
      <pc:sldChg chg="addSp delSp modSp mod">
        <pc:chgData name="Tony English" userId="236a910e-aafc-4cce-a78c-d5deb1592849" providerId="ADAL" clId="{5074099C-27A6-47AF-B819-E48279963219}" dt="2020-05-22T00:53:57.122" v="13" actId="1035"/>
        <pc:sldMkLst>
          <pc:docMk/>
          <pc:sldMk cId="3933469629" sldId="268"/>
        </pc:sldMkLst>
        <pc:picChg chg="del">
          <ac:chgData name="Tony English" userId="236a910e-aafc-4cce-a78c-d5deb1592849" providerId="ADAL" clId="{5074099C-27A6-47AF-B819-E48279963219}" dt="2020-05-22T00:53:40.377" v="3" actId="478"/>
          <ac:picMkLst>
            <pc:docMk/>
            <pc:sldMk cId="3933469629" sldId="268"/>
            <ac:picMk id="2" creationId="{07B5AE5D-C618-4A98-9461-23E4481E84C9}"/>
          </ac:picMkLst>
        </pc:picChg>
        <pc:picChg chg="add mod">
          <ac:chgData name="Tony English" userId="236a910e-aafc-4cce-a78c-d5deb1592849" providerId="ADAL" clId="{5074099C-27A6-47AF-B819-E48279963219}" dt="2020-05-22T00:53:57.122" v="13" actId="1035"/>
          <ac:picMkLst>
            <pc:docMk/>
            <pc:sldMk cId="3933469629" sldId="268"/>
            <ac:picMk id="3" creationId="{69BBED85-930D-4259-9730-5D5ABE4F1940}"/>
          </ac:picMkLst>
        </pc:picChg>
      </pc:sldChg>
      <pc:sldChg chg="addSp modSp mod">
        <pc:chgData name="Tony English" userId="236a910e-aafc-4cce-a78c-d5deb1592849" providerId="ADAL" clId="{5074099C-27A6-47AF-B819-E48279963219}" dt="2020-05-22T13:54:40.132" v="67" actId="1076"/>
        <pc:sldMkLst>
          <pc:docMk/>
          <pc:sldMk cId="2150175401" sldId="271"/>
        </pc:sldMkLst>
        <pc:spChg chg="add mod">
          <ac:chgData name="Tony English" userId="236a910e-aafc-4cce-a78c-d5deb1592849" providerId="ADAL" clId="{5074099C-27A6-47AF-B819-E48279963219}" dt="2020-05-22T13:53:58.884" v="18" actId="207"/>
          <ac:spMkLst>
            <pc:docMk/>
            <pc:sldMk cId="2150175401" sldId="271"/>
            <ac:spMk id="3" creationId="{FAD12049-617D-48E7-ACED-0CFCEBC5B8C1}"/>
          </ac:spMkLst>
        </pc:spChg>
        <pc:spChg chg="add mod">
          <ac:chgData name="Tony English" userId="236a910e-aafc-4cce-a78c-d5deb1592849" providerId="ADAL" clId="{5074099C-27A6-47AF-B819-E48279963219}" dt="2020-05-22T13:54:40.132" v="67" actId="1076"/>
          <ac:spMkLst>
            <pc:docMk/>
            <pc:sldMk cId="2150175401" sldId="271"/>
            <ac:spMk id="4" creationId="{BB14428E-CB5E-4B5A-B8E0-6319CD8E9E86}"/>
          </ac:spMkLst>
        </pc:spChg>
      </pc:sldChg>
    </pc:docChg>
  </pc:docChgLst>
  <pc:docChgLst>
    <pc:chgData name="Tony English" userId="236a910e-aafc-4cce-a78c-d5deb1592849" providerId="ADAL" clId="{6DABE76F-9BD8-4079-B374-FAFAA032BED8}"/>
    <pc:docChg chg="custSel mod addSld delSld modSld">
      <pc:chgData name="Tony English" userId="236a910e-aafc-4cce-a78c-d5deb1592849" providerId="ADAL" clId="{6DABE76F-9BD8-4079-B374-FAFAA032BED8}" dt="2020-05-20T22:48:04.121" v="1627" actId="20577"/>
      <pc:docMkLst>
        <pc:docMk/>
      </pc:docMkLst>
      <pc:sldChg chg="del">
        <pc:chgData name="Tony English" userId="236a910e-aafc-4cce-a78c-d5deb1592849" providerId="ADAL" clId="{6DABE76F-9BD8-4079-B374-FAFAA032BED8}" dt="2020-05-20T22:32:02.679" v="1324" actId="47"/>
        <pc:sldMkLst>
          <pc:docMk/>
          <pc:sldMk cId="1931093552" sldId="259"/>
        </pc:sldMkLst>
      </pc:sldChg>
      <pc:sldChg chg="modSp mod">
        <pc:chgData name="Tony English" userId="236a910e-aafc-4cce-a78c-d5deb1592849" providerId="ADAL" clId="{6DABE76F-9BD8-4079-B374-FAFAA032BED8}" dt="2020-05-20T00:34:55.580" v="919" actId="14100"/>
        <pc:sldMkLst>
          <pc:docMk/>
          <pc:sldMk cId="3724795061" sldId="266"/>
        </pc:sldMkLst>
        <pc:spChg chg="mod">
          <ac:chgData name="Tony English" userId="236a910e-aafc-4cce-a78c-d5deb1592849" providerId="ADAL" clId="{6DABE76F-9BD8-4079-B374-FAFAA032BED8}" dt="2020-05-20T00:34:55.580" v="919" actId="14100"/>
          <ac:spMkLst>
            <pc:docMk/>
            <pc:sldMk cId="3724795061" sldId="266"/>
            <ac:spMk id="3" creationId="{BB0CFA1B-3815-46F0-AC45-8738F27E8639}"/>
          </ac:spMkLst>
        </pc:spChg>
      </pc:sldChg>
      <pc:sldChg chg="addSp delSp modSp mod">
        <pc:chgData name="Tony English" userId="236a910e-aafc-4cce-a78c-d5deb1592849" providerId="ADAL" clId="{6DABE76F-9BD8-4079-B374-FAFAA032BED8}" dt="2020-05-20T22:48:04.121" v="1627" actId="20577"/>
        <pc:sldMkLst>
          <pc:docMk/>
          <pc:sldMk cId="3933469629" sldId="268"/>
        </pc:sldMkLst>
        <pc:spChg chg="mod">
          <ac:chgData name="Tony English" userId="236a910e-aafc-4cce-a78c-d5deb1592849" providerId="ADAL" clId="{6DABE76F-9BD8-4079-B374-FAFAA032BED8}" dt="2020-05-20T22:48:04.121" v="1627" actId="20577"/>
          <ac:spMkLst>
            <pc:docMk/>
            <pc:sldMk cId="3933469629" sldId="268"/>
            <ac:spMk id="11" creationId="{A096B430-EECB-495A-9DA8-C0EB7916E7C4}"/>
          </ac:spMkLst>
        </pc:spChg>
        <pc:picChg chg="add mod">
          <ac:chgData name="Tony English" userId="236a910e-aafc-4cce-a78c-d5deb1592849" providerId="ADAL" clId="{6DABE76F-9BD8-4079-B374-FAFAA032BED8}" dt="2020-05-20T22:37:00.175" v="1381" actId="14100"/>
          <ac:picMkLst>
            <pc:docMk/>
            <pc:sldMk cId="3933469629" sldId="268"/>
            <ac:picMk id="2" creationId="{07B5AE5D-C618-4A98-9461-23E4481E84C9}"/>
          </ac:picMkLst>
        </pc:picChg>
        <pc:picChg chg="del">
          <ac:chgData name="Tony English" userId="236a910e-aafc-4cce-a78c-d5deb1592849" providerId="ADAL" clId="{6DABE76F-9BD8-4079-B374-FAFAA032BED8}" dt="2020-05-20T22:36:31.962" v="1376" actId="478"/>
          <ac:picMkLst>
            <pc:docMk/>
            <pc:sldMk cId="3933469629" sldId="268"/>
            <ac:picMk id="9" creationId="{78BC2090-795F-4908-BB99-950CDBB99990}"/>
          </ac:picMkLst>
        </pc:picChg>
      </pc:sldChg>
      <pc:sldChg chg="modSp mod">
        <pc:chgData name="Tony English" userId="236a910e-aafc-4cce-a78c-d5deb1592849" providerId="ADAL" clId="{6DABE76F-9BD8-4079-B374-FAFAA032BED8}" dt="2020-05-20T22:33:14.917" v="1375" actId="20577"/>
        <pc:sldMkLst>
          <pc:docMk/>
          <pc:sldMk cId="2150175401" sldId="271"/>
        </pc:sldMkLst>
        <pc:spChg chg="mod">
          <ac:chgData name="Tony English" userId="236a910e-aafc-4cce-a78c-d5deb1592849" providerId="ADAL" clId="{6DABE76F-9BD8-4079-B374-FAFAA032BED8}" dt="2020-05-20T22:33:14.917" v="1375" actId="20577"/>
          <ac:spMkLst>
            <pc:docMk/>
            <pc:sldMk cId="2150175401" sldId="271"/>
            <ac:spMk id="5" creationId="{F1CB7957-6C7B-4421-B2E2-97FE33014D3E}"/>
          </ac:spMkLst>
        </pc:spChg>
      </pc:sldChg>
      <pc:sldChg chg="del">
        <pc:chgData name="Tony English" userId="236a910e-aafc-4cce-a78c-d5deb1592849" providerId="ADAL" clId="{6DABE76F-9BD8-4079-B374-FAFAA032BED8}" dt="2020-05-20T22:43:57.469" v="1478" actId="2696"/>
        <pc:sldMkLst>
          <pc:docMk/>
          <pc:sldMk cId="600641854" sldId="272"/>
        </pc:sldMkLst>
      </pc:sldChg>
      <pc:sldChg chg="modSp del mod">
        <pc:chgData name="Tony English" userId="236a910e-aafc-4cce-a78c-d5deb1592849" providerId="ADAL" clId="{6DABE76F-9BD8-4079-B374-FAFAA032BED8}" dt="2020-05-20T22:45:38.860" v="1487" actId="2696"/>
        <pc:sldMkLst>
          <pc:docMk/>
          <pc:sldMk cId="4047059908" sldId="274"/>
        </pc:sldMkLst>
        <pc:picChg chg="mod">
          <ac:chgData name="Tony English" userId="236a910e-aafc-4cce-a78c-d5deb1592849" providerId="ADAL" clId="{6DABE76F-9BD8-4079-B374-FAFAA032BED8}" dt="2020-05-20T22:44:28.313" v="1479" actId="1076"/>
          <ac:picMkLst>
            <pc:docMk/>
            <pc:sldMk cId="4047059908" sldId="274"/>
            <ac:picMk id="7" creationId="{C5CFBB6F-6447-4089-A575-496F6CA6CEF6}"/>
          </ac:picMkLst>
        </pc:picChg>
      </pc:sldChg>
      <pc:sldChg chg="del">
        <pc:chgData name="Tony English" userId="236a910e-aafc-4cce-a78c-d5deb1592849" providerId="ADAL" clId="{6DABE76F-9BD8-4079-B374-FAFAA032BED8}" dt="2020-05-20T17:19:49.713" v="921" actId="2696"/>
        <pc:sldMkLst>
          <pc:docMk/>
          <pc:sldMk cId="3311308012" sldId="276"/>
        </pc:sldMkLst>
      </pc:sldChg>
      <pc:sldChg chg="addSp delSp modSp new mod">
        <pc:chgData name="Tony English" userId="236a910e-aafc-4cce-a78c-d5deb1592849" providerId="ADAL" clId="{6DABE76F-9BD8-4079-B374-FAFAA032BED8}" dt="2020-05-20T22:42:26.293" v="1448" actId="20577"/>
        <pc:sldMkLst>
          <pc:docMk/>
          <pc:sldMk cId="1174916722" sldId="280"/>
        </pc:sldMkLst>
        <pc:spChg chg="mod">
          <ac:chgData name="Tony English" userId="236a910e-aafc-4cce-a78c-d5deb1592849" providerId="ADAL" clId="{6DABE76F-9BD8-4079-B374-FAFAA032BED8}" dt="2020-05-20T22:29:14.199" v="1206" actId="26606"/>
          <ac:spMkLst>
            <pc:docMk/>
            <pc:sldMk cId="1174916722" sldId="280"/>
            <ac:spMk id="2" creationId="{2E8F90C5-911A-4B1A-8374-0B7B1FBCBF96}"/>
          </ac:spMkLst>
        </pc:spChg>
        <pc:spChg chg="del mod">
          <ac:chgData name="Tony English" userId="236a910e-aafc-4cce-a78c-d5deb1592849" providerId="ADAL" clId="{6DABE76F-9BD8-4079-B374-FAFAA032BED8}" dt="2020-05-20T22:29:14.199" v="1206" actId="26606"/>
          <ac:spMkLst>
            <pc:docMk/>
            <pc:sldMk cId="1174916722" sldId="280"/>
            <ac:spMk id="3" creationId="{D1A0DB69-A656-45D3-834A-F6C60D4DC331}"/>
          </ac:spMkLst>
        </pc:spChg>
        <pc:spChg chg="del">
          <ac:chgData name="Tony English" userId="236a910e-aafc-4cce-a78c-d5deb1592849" providerId="ADAL" clId="{6DABE76F-9BD8-4079-B374-FAFAA032BED8}" dt="2020-05-20T22:29:14.199" v="1206" actId="26606"/>
          <ac:spMkLst>
            <pc:docMk/>
            <pc:sldMk cId="1174916722" sldId="280"/>
            <ac:spMk id="8" creationId="{C54A3646-77FE-4862-96CE-45260829B18F}"/>
          </ac:spMkLst>
        </pc:spChg>
        <pc:spChg chg="del">
          <ac:chgData name="Tony English" userId="236a910e-aafc-4cce-a78c-d5deb1592849" providerId="ADAL" clId="{6DABE76F-9BD8-4079-B374-FAFAA032BED8}" dt="2020-05-20T22:29:14.199" v="1206" actId="26606"/>
          <ac:spMkLst>
            <pc:docMk/>
            <pc:sldMk cId="1174916722" sldId="280"/>
            <ac:spMk id="33" creationId="{700D0C16-8549-4373-8B7C-3555082CEA0B}"/>
          </ac:spMkLst>
        </pc:spChg>
        <pc:spChg chg="del">
          <ac:chgData name="Tony English" userId="236a910e-aafc-4cce-a78c-d5deb1592849" providerId="ADAL" clId="{6DABE76F-9BD8-4079-B374-FAFAA032BED8}" dt="2020-05-20T22:29:14.199" v="1206" actId="26606"/>
          <ac:spMkLst>
            <pc:docMk/>
            <pc:sldMk cId="1174916722" sldId="280"/>
            <ac:spMk id="35" creationId="{C7341777-0F86-4E1E-A07F-2076F00D04EC}"/>
          </ac:spMkLst>
        </pc:spChg>
        <pc:grpChg chg="del">
          <ac:chgData name="Tony English" userId="236a910e-aafc-4cce-a78c-d5deb1592849" providerId="ADAL" clId="{6DABE76F-9BD8-4079-B374-FAFAA032BED8}" dt="2020-05-20T22:29:14.199" v="1206" actId="26606"/>
          <ac:grpSpMkLst>
            <pc:docMk/>
            <pc:sldMk cId="1174916722" sldId="280"/>
            <ac:grpSpMk id="10" creationId="{3F6FA249-9C10-48B9-9F72-1F333D8A9486}"/>
          </ac:grpSpMkLst>
        </pc:grpChg>
        <pc:graphicFrameChg chg="add mod">
          <ac:chgData name="Tony English" userId="236a910e-aafc-4cce-a78c-d5deb1592849" providerId="ADAL" clId="{6DABE76F-9BD8-4079-B374-FAFAA032BED8}" dt="2020-05-20T22:42:26.293" v="1448" actId="20577"/>
          <ac:graphicFrameMkLst>
            <pc:docMk/>
            <pc:sldMk cId="1174916722" sldId="280"/>
            <ac:graphicFrameMk id="37" creationId="{7486DC77-ADE7-4617-9884-AA6CB96BB16E}"/>
          </ac:graphicFrameMkLst>
        </pc:graphicFrameChg>
      </pc:sldChg>
      <pc:sldChg chg="addSp delSp modSp new mod addCm delCm">
        <pc:chgData name="Tony English" userId="236a910e-aafc-4cce-a78c-d5deb1592849" providerId="ADAL" clId="{6DABE76F-9BD8-4079-B374-FAFAA032BED8}" dt="2020-05-20T22:40:10.111" v="1412"/>
        <pc:sldMkLst>
          <pc:docMk/>
          <pc:sldMk cId="89962674" sldId="281"/>
        </pc:sldMkLst>
        <pc:spChg chg="mod">
          <ac:chgData name="Tony English" userId="236a910e-aafc-4cce-a78c-d5deb1592849" providerId="ADAL" clId="{6DABE76F-9BD8-4079-B374-FAFAA032BED8}" dt="2020-05-20T22:31:25.810" v="1319" actId="26606"/>
          <ac:spMkLst>
            <pc:docMk/>
            <pc:sldMk cId="89962674" sldId="281"/>
            <ac:spMk id="2" creationId="{BE7F8F3B-5A46-4ECF-93AB-00C80801BFD9}"/>
          </ac:spMkLst>
        </pc:spChg>
        <pc:spChg chg="del mod">
          <ac:chgData name="Tony English" userId="236a910e-aafc-4cce-a78c-d5deb1592849" providerId="ADAL" clId="{6DABE76F-9BD8-4079-B374-FAFAA032BED8}" dt="2020-05-20T22:31:25.810" v="1319" actId="26606"/>
          <ac:spMkLst>
            <pc:docMk/>
            <pc:sldMk cId="89962674" sldId="281"/>
            <ac:spMk id="3" creationId="{0171CFEB-4EA7-4261-A640-A63DADF101B2}"/>
          </ac:spMkLst>
        </pc:spChg>
        <pc:grpChg chg="del">
          <ac:chgData name="Tony English" userId="236a910e-aafc-4cce-a78c-d5deb1592849" providerId="ADAL" clId="{6DABE76F-9BD8-4079-B374-FAFAA032BED8}" dt="2020-05-20T22:31:25.810" v="1319" actId="26606"/>
          <ac:grpSpMkLst>
            <pc:docMk/>
            <pc:sldMk cId="89962674" sldId="281"/>
            <ac:grpSpMk id="8" creationId="{84860832-27F3-4D30-9288-7521D2491514}"/>
          </ac:grpSpMkLst>
        </pc:grpChg>
        <pc:graphicFrameChg chg="add mod">
          <ac:chgData name="Tony English" userId="236a910e-aafc-4cce-a78c-d5deb1592849" providerId="ADAL" clId="{6DABE76F-9BD8-4079-B374-FAFAA032BED8}" dt="2020-05-20T22:40:10.111" v="1412"/>
          <ac:graphicFrameMkLst>
            <pc:docMk/>
            <pc:sldMk cId="89962674" sldId="281"/>
            <ac:graphicFrameMk id="31" creationId="{36F9BFF8-DE98-45F9-A3DE-1E32CD89C4C2}"/>
          </ac:graphicFrameMkLst>
        </pc:graphicFrameChg>
      </pc:sldChg>
      <pc:sldChg chg="addSp new del">
        <pc:chgData name="Tony English" userId="236a910e-aafc-4cce-a78c-d5deb1592849" providerId="ADAL" clId="{6DABE76F-9BD8-4079-B374-FAFAA032BED8}" dt="2020-05-20T22:41:20.897" v="1415" actId="2696"/>
        <pc:sldMkLst>
          <pc:docMk/>
          <pc:sldMk cId="4176121602" sldId="282"/>
        </pc:sldMkLst>
        <pc:picChg chg="add">
          <ac:chgData name="Tony English" userId="236a910e-aafc-4cce-a78c-d5deb1592849" providerId="ADAL" clId="{6DABE76F-9BD8-4079-B374-FAFAA032BED8}" dt="2020-05-20T17:25:08.360" v="923"/>
          <ac:picMkLst>
            <pc:docMk/>
            <pc:sldMk cId="4176121602" sldId="282"/>
            <ac:picMk id="4" creationId="{3BDBF755-17D3-40AD-941D-E925469C3A90}"/>
          </ac:picMkLst>
        </pc:picChg>
      </pc:sldChg>
      <pc:sldChg chg="addSp delSp new del mod">
        <pc:chgData name="Tony English" userId="236a910e-aafc-4cce-a78c-d5deb1592849" providerId="ADAL" clId="{6DABE76F-9BD8-4079-B374-FAFAA032BED8}" dt="2020-05-20T22:41:24.356" v="1416" actId="2696"/>
        <pc:sldMkLst>
          <pc:docMk/>
          <pc:sldMk cId="4194559971" sldId="283"/>
        </pc:sldMkLst>
        <pc:spChg chg="del">
          <ac:chgData name="Tony English" userId="236a910e-aafc-4cce-a78c-d5deb1592849" providerId="ADAL" clId="{6DABE76F-9BD8-4079-B374-FAFAA032BED8}" dt="2020-05-20T22:40:37.116" v="1414" actId="478"/>
          <ac:spMkLst>
            <pc:docMk/>
            <pc:sldMk cId="4194559971" sldId="283"/>
            <ac:spMk id="2" creationId="{EA1C7744-4884-425D-8FFE-4F242A00364C}"/>
          </ac:spMkLst>
        </pc:spChg>
        <pc:spChg chg="del">
          <ac:chgData name="Tony English" userId="236a910e-aafc-4cce-a78c-d5deb1592849" providerId="ADAL" clId="{6DABE76F-9BD8-4079-B374-FAFAA032BED8}" dt="2020-05-20T22:40:35.258" v="1413" actId="478"/>
          <ac:spMkLst>
            <pc:docMk/>
            <pc:sldMk cId="4194559971" sldId="283"/>
            <ac:spMk id="3" creationId="{05016B4D-153C-4C3F-B6A5-5CA644F982C7}"/>
          </ac:spMkLst>
        </pc:spChg>
        <pc:picChg chg="add">
          <ac:chgData name="Tony English" userId="236a910e-aafc-4cce-a78c-d5deb1592849" providerId="ADAL" clId="{6DABE76F-9BD8-4079-B374-FAFAA032BED8}" dt="2020-05-20T17:32:18.804" v="925"/>
          <ac:picMkLst>
            <pc:docMk/>
            <pc:sldMk cId="4194559971" sldId="283"/>
            <ac:picMk id="4" creationId="{A96B0632-3AFC-40C3-8C5C-D50F3D25EE4F}"/>
          </ac:picMkLst>
        </pc:picChg>
      </pc:sldChg>
      <pc:sldChg chg="addSp delSp new mod">
        <pc:chgData name="Tony English" userId="236a910e-aafc-4cce-a78c-d5deb1592849" providerId="ADAL" clId="{6DABE76F-9BD8-4079-B374-FAFAA032BED8}" dt="2020-05-20T22:23:59.815" v="931"/>
        <pc:sldMkLst>
          <pc:docMk/>
          <pc:sldMk cId="419890467" sldId="284"/>
        </pc:sldMkLst>
        <pc:spChg chg="del">
          <ac:chgData name="Tony English" userId="236a910e-aafc-4cce-a78c-d5deb1592849" providerId="ADAL" clId="{6DABE76F-9BD8-4079-B374-FAFAA032BED8}" dt="2020-05-20T22:21:38.423" v="927" actId="478"/>
          <ac:spMkLst>
            <pc:docMk/>
            <pc:sldMk cId="419890467" sldId="284"/>
            <ac:spMk id="2" creationId="{7AD00DFE-64EA-4FCC-B1A3-EAE206322D6F}"/>
          </ac:spMkLst>
        </pc:spChg>
        <pc:spChg chg="del">
          <ac:chgData name="Tony English" userId="236a910e-aafc-4cce-a78c-d5deb1592849" providerId="ADAL" clId="{6DABE76F-9BD8-4079-B374-FAFAA032BED8}" dt="2020-05-20T22:21:40.064" v="928" actId="478"/>
          <ac:spMkLst>
            <pc:docMk/>
            <pc:sldMk cId="419890467" sldId="284"/>
            <ac:spMk id="3" creationId="{6C0572EC-7DBF-42F0-B055-F659B75CDDAF}"/>
          </ac:spMkLst>
        </pc:spChg>
        <pc:picChg chg="add del">
          <ac:chgData name="Tony English" userId="236a910e-aafc-4cce-a78c-d5deb1592849" providerId="ADAL" clId="{6DABE76F-9BD8-4079-B374-FAFAA032BED8}" dt="2020-05-20T22:23:58.229" v="930" actId="478"/>
          <ac:picMkLst>
            <pc:docMk/>
            <pc:sldMk cId="419890467" sldId="284"/>
            <ac:picMk id="4" creationId="{1B21EA5F-D25B-4B45-899F-6A86F64CBE8D}"/>
          </ac:picMkLst>
        </pc:picChg>
        <pc:picChg chg="add">
          <ac:chgData name="Tony English" userId="236a910e-aafc-4cce-a78c-d5deb1592849" providerId="ADAL" clId="{6DABE76F-9BD8-4079-B374-FAFAA032BED8}" dt="2020-05-20T22:23:59.815" v="931"/>
          <ac:picMkLst>
            <pc:docMk/>
            <pc:sldMk cId="419890467" sldId="284"/>
            <ac:picMk id="5" creationId="{2543D32A-B544-4B48-B32F-FC345CB1249E}"/>
          </ac:picMkLst>
        </pc:picChg>
      </pc:sldChg>
      <pc:sldChg chg="addSp delSp modSp new mod">
        <pc:chgData name="Tony English" userId="236a910e-aafc-4cce-a78c-d5deb1592849" providerId="ADAL" clId="{6DABE76F-9BD8-4079-B374-FAFAA032BED8}" dt="2020-05-20T22:47:01.883" v="1556" actId="14100"/>
        <pc:sldMkLst>
          <pc:docMk/>
          <pc:sldMk cId="84826665" sldId="285"/>
        </pc:sldMkLst>
        <pc:spChg chg="del">
          <ac:chgData name="Tony English" userId="236a910e-aafc-4cce-a78c-d5deb1592849" providerId="ADAL" clId="{6DABE76F-9BD8-4079-B374-FAFAA032BED8}" dt="2020-05-20T22:44:58.425" v="1483" actId="478"/>
          <ac:spMkLst>
            <pc:docMk/>
            <pc:sldMk cId="84826665" sldId="285"/>
            <ac:spMk id="2" creationId="{6DC693C3-B977-4AC4-99C9-4905EA5193A9}"/>
          </ac:spMkLst>
        </pc:spChg>
        <pc:spChg chg="del">
          <ac:chgData name="Tony English" userId="236a910e-aafc-4cce-a78c-d5deb1592849" providerId="ADAL" clId="{6DABE76F-9BD8-4079-B374-FAFAA032BED8}" dt="2020-05-20T22:44:56.741" v="1482" actId="478"/>
          <ac:spMkLst>
            <pc:docMk/>
            <pc:sldMk cId="84826665" sldId="285"/>
            <ac:spMk id="3" creationId="{D1DE6709-CA84-4486-A927-2F4CDE50AA63}"/>
          </ac:spMkLst>
        </pc:spChg>
        <pc:spChg chg="add mod">
          <ac:chgData name="Tony English" userId="236a910e-aafc-4cce-a78c-d5deb1592849" providerId="ADAL" clId="{6DABE76F-9BD8-4079-B374-FAFAA032BED8}" dt="2020-05-20T22:47:01.883" v="1556" actId="14100"/>
          <ac:spMkLst>
            <pc:docMk/>
            <pc:sldMk cId="84826665" sldId="285"/>
            <ac:spMk id="5" creationId="{E5C65FEC-2763-42A1-8421-3E68C2AFCC5A}"/>
          </ac:spMkLst>
        </pc:spChg>
        <pc:picChg chg="add mod">
          <ac:chgData name="Tony English" userId="236a910e-aafc-4cce-a78c-d5deb1592849" providerId="ADAL" clId="{6DABE76F-9BD8-4079-B374-FAFAA032BED8}" dt="2020-05-20T22:45:20.743" v="1485" actId="1076"/>
          <ac:picMkLst>
            <pc:docMk/>
            <pc:sldMk cId="84826665" sldId="285"/>
            <ac:picMk id="4" creationId="{9694FE23-8D67-4368-A8D2-FD5699A7E10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8F7570-A3D8-403A-A503-79F699796B72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</dgm:pt>
    <dgm:pt modelId="{426D75E9-1327-4EA6-BA69-7F650E23981F}">
      <dgm:prSet phldrT="[Text]"/>
      <dgm:spPr/>
      <dgm:t>
        <a:bodyPr/>
        <a:lstStyle/>
        <a:p>
          <a:r>
            <a:rPr lang="en-US" dirty="0"/>
            <a:t>Work Zone Data Spec</a:t>
          </a:r>
        </a:p>
      </dgm:t>
    </dgm:pt>
    <dgm:pt modelId="{68DF78DD-08E0-4C7C-ACF1-42DE3188035F}" type="parTrans" cxnId="{CE387509-650F-464A-B992-9D6897EFF115}">
      <dgm:prSet/>
      <dgm:spPr/>
      <dgm:t>
        <a:bodyPr/>
        <a:lstStyle/>
        <a:p>
          <a:endParaRPr lang="en-US"/>
        </a:p>
      </dgm:t>
    </dgm:pt>
    <dgm:pt modelId="{A42FB7AD-1C68-42CF-8716-0BA77B43440B}" type="sibTrans" cxnId="{CE387509-650F-464A-B992-9D6897EFF115}">
      <dgm:prSet/>
      <dgm:spPr/>
      <dgm:t>
        <a:bodyPr/>
        <a:lstStyle/>
        <a:p>
          <a:endParaRPr lang="en-US"/>
        </a:p>
      </dgm:t>
    </dgm:pt>
    <dgm:pt modelId="{7C128A83-5DC2-43D7-9545-8B73E8E28365}">
      <dgm:prSet phldrT="[Text]"/>
      <dgm:spPr/>
      <dgm:t>
        <a:bodyPr/>
        <a:lstStyle/>
        <a:p>
          <a:r>
            <a:rPr lang="en-US" b="1" dirty="0"/>
            <a:t>Tools to use the spec (translators, validators, data collectors)</a:t>
          </a:r>
        </a:p>
      </dgm:t>
    </dgm:pt>
    <dgm:pt modelId="{40B3707A-2874-468C-8C62-2DF61E883727}" type="parTrans" cxnId="{0803E57B-5FFA-4C99-966E-446A53534038}">
      <dgm:prSet/>
      <dgm:spPr/>
      <dgm:t>
        <a:bodyPr/>
        <a:lstStyle/>
        <a:p>
          <a:endParaRPr lang="en-US"/>
        </a:p>
      </dgm:t>
    </dgm:pt>
    <dgm:pt modelId="{6E831C38-B6DB-4E31-838C-BC62CE80436F}" type="sibTrans" cxnId="{0803E57B-5FFA-4C99-966E-446A53534038}">
      <dgm:prSet/>
      <dgm:spPr/>
      <dgm:t>
        <a:bodyPr/>
        <a:lstStyle/>
        <a:p>
          <a:endParaRPr lang="en-US"/>
        </a:p>
      </dgm:t>
    </dgm:pt>
    <dgm:pt modelId="{58246B7E-9DCB-4796-ADA6-F3D31FEE66BF}">
      <dgm:prSet phldrT="[Text]"/>
      <dgm:spPr/>
      <dgm:t>
        <a:bodyPr/>
        <a:lstStyle/>
        <a:p>
          <a:r>
            <a:rPr lang="en-US" dirty="0"/>
            <a:t>Applications (CARMA, 511, 3</a:t>
          </a:r>
          <a:r>
            <a:rPr lang="en-US" baseline="30000" dirty="0"/>
            <a:t>rd</a:t>
          </a:r>
          <a:r>
            <a:rPr lang="en-US" dirty="0"/>
            <a:t> Parties, Construction Coordination)</a:t>
          </a:r>
        </a:p>
      </dgm:t>
    </dgm:pt>
    <dgm:pt modelId="{CC6F1059-D59D-4800-A75E-2BEDE3FED8A3}" type="parTrans" cxnId="{79987714-443A-4CF5-802E-E0211098AF57}">
      <dgm:prSet/>
      <dgm:spPr/>
      <dgm:t>
        <a:bodyPr/>
        <a:lstStyle/>
        <a:p>
          <a:endParaRPr lang="en-US"/>
        </a:p>
      </dgm:t>
    </dgm:pt>
    <dgm:pt modelId="{7B2C4EDB-3FB5-42C2-9F26-F5EFAE28F353}" type="sibTrans" cxnId="{79987714-443A-4CF5-802E-E0211098AF57}">
      <dgm:prSet/>
      <dgm:spPr/>
      <dgm:t>
        <a:bodyPr/>
        <a:lstStyle/>
        <a:p>
          <a:endParaRPr lang="en-US"/>
        </a:p>
      </dgm:t>
    </dgm:pt>
    <dgm:pt modelId="{B4A6363E-0B70-4AB1-819C-0E780DD12122}" type="pres">
      <dgm:prSet presAssocID="{4C8F7570-A3D8-403A-A503-79F699796B72}" presName="composite" presStyleCnt="0">
        <dgm:presLayoutVars>
          <dgm:chMax val="5"/>
          <dgm:dir/>
          <dgm:resizeHandles val="exact"/>
        </dgm:presLayoutVars>
      </dgm:prSet>
      <dgm:spPr/>
    </dgm:pt>
    <dgm:pt modelId="{0B262DBD-8CC0-4CB1-9974-2E2AE2D42390}" type="pres">
      <dgm:prSet presAssocID="{426D75E9-1327-4EA6-BA69-7F650E23981F}" presName="circle1" presStyleLbl="lnNode1" presStyleIdx="0" presStyleCnt="3"/>
      <dgm:spPr/>
    </dgm:pt>
    <dgm:pt modelId="{AB25B717-F92A-45EF-91B7-635A47477619}" type="pres">
      <dgm:prSet presAssocID="{426D75E9-1327-4EA6-BA69-7F650E23981F}" presName="text1" presStyleLbl="revTx" presStyleIdx="0" presStyleCnt="3">
        <dgm:presLayoutVars>
          <dgm:bulletEnabled val="1"/>
        </dgm:presLayoutVars>
      </dgm:prSet>
      <dgm:spPr/>
    </dgm:pt>
    <dgm:pt modelId="{4E31897A-29E0-41DB-8E9C-AE7537B17134}" type="pres">
      <dgm:prSet presAssocID="{426D75E9-1327-4EA6-BA69-7F650E23981F}" presName="line1" presStyleLbl="callout" presStyleIdx="0" presStyleCnt="6"/>
      <dgm:spPr/>
    </dgm:pt>
    <dgm:pt modelId="{F5775655-6D14-4527-8DEF-DAFFF7BC7B38}" type="pres">
      <dgm:prSet presAssocID="{426D75E9-1327-4EA6-BA69-7F650E23981F}" presName="d1" presStyleLbl="callout" presStyleIdx="1" presStyleCnt="6"/>
      <dgm:spPr/>
    </dgm:pt>
    <dgm:pt modelId="{F08A0316-C2B5-4016-991B-595B0FFE724A}" type="pres">
      <dgm:prSet presAssocID="{7C128A83-5DC2-43D7-9545-8B73E8E28365}" presName="circle2" presStyleLbl="lnNode1" presStyleIdx="1" presStyleCnt="3"/>
      <dgm:spPr/>
    </dgm:pt>
    <dgm:pt modelId="{FF813403-5ABF-4DB2-BD73-708CD479A1C0}" type="pres">
      <dgm:prSet presAssocID="{7C128A83-5DC2-43D7-9545-8B73E8E28365}" presName="text2" presStyleLbl="revTx" presStyleIdx="1" presStyleCnt="3">
        <dgm:presLayoutVars>
          <dgm:bulletEnabled val="1"/>
        </dgm:presLayoutVars>
      </dgm:prSet>
      <dgm:spPr/>
    </dgm:pt>
    <dgm:pt modelId="{D136CEAF-1B8F-483E-A1B8-DBEFDF13CEA7}" type="pres">
      <dgm:prSet presAssocID="{7C128A83-5DC2-43D7-9545-8B73E8E28365}" presName="line2" presStyleLbl="callout" presStyleIdx="2" presStyleCnt="6"/>
      <dgm:spPr/>
    </dgm:pt>
    <dgm:pt modelId="{DFC4271D-CF21-47EF-A756-5C4E4A1C9FA6}" type="pres">
      <dgm:prSet presAssocID="{7C128A83-5DC2-43D7-9545-8B73E8E28365}" presName="d2" presStyleLbl="callout" presStyleIdx="3" presStyleCnt="6"/>
      <dgm:spPr/>
    </dgm:pt>
    <dgm:pt modelId="{4823EA3C-1B51-4E2B-90D5-E80EBE742B5A}" type="pres">
      <dgm:prSet presAssocID="{58246B7E-9DCB-4796-ADA6-F3D31FEE66BF}" presName="circle3" presStyleLbl="lnNode1" presStyleIdx="2" presStyleCnt="3"/>
      <dgm:spPr/>
    </dgm:pt>
    <dgm:pt modelId="{53DCD1ED-1C43-415C-9330-5A7C7CA75EE4}" type="pres">
      <dgm:prSet presAssocID="{58246B7E-9DCB-4796-ADA6-F3D31FEE66BF}" presName="text3" presStyleLbl="revTx" presStyleIdx="2" presStyleCnt="3">
        <dgm:presLayoutVars>
          <dgm:bulletEnabled val="1"/>
        </dgm:presLayoutVars>
      </dgm:prSet>
      <dgm:spPr/>
    </dgm:pt>
    <dgm:pt modelId="{62AA41BB-33EC-4C2D-8357-DAC2DE745EB7}" type="pres">
      <dgm:prSet presAssocID="{58246B7E-9DCB-4796-ADA6-F3D31FEE66BF}" presName="line3" presStyleLbl="callout" presStyleIdx="4" presStyleCnt="6"/>
      <dgm:spPr/>
    </dgm:pt>
    <dgm:pt modelId="{5DC701E8-B4B6-48D9-A204-1DB103855AF6}" type="pres">
      <dgm:prSet presAssocID="{58246B7E-9DCB-4796-ADA6-F3D31FEE66BF}" presName="d3" presStyleLbl="callout" presStyleIdx="5" presStyleCnt="6"/>
      <dgm:spPr/>
    </dgm:pt>
  </dgm:ptLst>
  <dgm:cxnLst>
    <dgm:cxn modelId="{CE387509-650F-464A-B992-9D6897EFF115}" srcId="{4C8F7570-A3D8-403A-A503-79F699796B72}" destId="{426D75E9-1327-4EA6-BA69-7F650E23981F}" srcOrd="0" destOrd="0" parTransId="{68DF78DD-08E0-4C7C-ACF1-42DE3188035F}" sibTransId="{A42FB7AD-1C68-42CF-8716-0BA77B43440B}"/>
    <dgm:cxn modelId="{79987714-443A-4CF5-802E-E0211098AF57}" srcId="{4C8F7570-A3D8-403A-A503-79F699796B72}" destId="{58246B7E-9DCB-4796-ADA6-F3D31FEE66BF}" srcOrd="2" destOrd="0" parTransId="{CC6F1059-D59D-4800-A75E-2BEDE3FED8A3}" sibTransId="{7B2C4EDB-3FB5-42C2-9F26-F5EFAE28F353}"/>
    <dgm:cxn modelId="{97CA0B28-8F24-425C-AC3A-1A751D50E371}" type="presOf" srcId="{426D75E9-1327-4EA6-BA69-7F650E23981F}" destId="{AB25B717-F92A-45EF-91B7-635A47477619}" srcOrd="0" destOrd="0" presId="urn:microsoft.com/office/officeart/2005/8/layout/target1"/>
    <dgm:cxn modelId="{42F24757-43BF-429C-ABE7-D55D35504634}" type="presOf" srcId="{4C8F7570-A3D8-403A-A503-79F699796B72}" destId="{B4A6363E-0B70-4AB1-819C-0E780DD12122}" srcOrd="0" destOrd="0" presId="urn:microsoft.com/office/officeart/2005/8/layout/target1"/>
    <dgm:cxn modelId="{0803E57B-5FFA-4C99-966E-446A53534038}" srcId="{4C8F7570-A3D8-403A-A503-79F699796B72}" destId="{7C128A83-5DC2-43D7-9545-8B73E8E28365}" srcOrd="1" destOrd="0" parTransId="{40B3707A-2874-468C-8C62-2DF61E883727}" sibTransId="{6E831C38-B6DB-4E31-838C-BC62CE80436F}"/>
    <dgm:cxn modelId="{BCE35A7C-DBF5-4186-816C-384BEE513AFB}" type="presOf" srcId="{58246B7E-9DCB-4796-ADA6-F3D31FEE66BF}" destId="{53DCD1ED-1C43-415C-9330-5A7C7CA75EE4}" srcOrd="0" destOrd="0" presId="urn:microsoft.com/office/officeart/2005/8/layout/target1"/>
    <dgm:cxn modelId="{4AFAA0ED-3DCE-4CE3-B8B1-DBFC8345B22E}" type="presOf" srcId="{7C128A83-5DC2-43D7-9545-8B73E8E28365}" destId="{FF813403-5ABF-4DB2-BD73-708CD479A1C0}" srcOrd="0" destOrd="0" presId="urn:microsoft.com/office/officeart/2005/8/layout/target1"/>
    <dgm:cxn modelId="{6137A302-D39E-4E33-8DBD-A27356AFFD5C}" type="presParOf" srcId="{B4A6363E-0B70-4AB1-819C-0E780DD12122}" destId="{0B262DBD-8CC0-4CB1-9974-2E2AE2D42390}" srcOrd="0" destOrd="0" presId="urn:microsoft.com/office/officeart/2005/8/layout/target1"/>
    <dgm:cxn modelId="{95FECE06-02F6-469B-B3E1-77C768D70002}" type="presParOf" srcId="{B4A6363E-0B70-4AB1-819C-0E780DD12122}" destId="{AB25B717-F92A-45EF-91B7-635A47477619}" srcOrd="1" destOrd="0" presId="urn:microsoft.com/office/officeart/2005/8/layout/target1"/>
    <dgm:cxn modelId="{14732831-1D38-4C64-B5DB-061DD199239C}" type="presParOf" srcId="{B4A6363E-0B70-4AB1-819C-0E780DD12122}" destId="{4E31897A-29E0-41DB-8E9C-AE7537B17134}" srcOrd="2" destOrd="0" presId="urn:microsoft.com/office/officeart/2005/8/layout/target1"/>
    <dgm:cxn modelId="{5E602922-0AE3-45CA-A1E1-FFDA3A3EAFD7}" type="presParOf" srcId="{B4A6363E-0B70-4AB1-819C-0E780DD12122}" destId="{F5775655-6D14-4527-8DEF-DAFFF7BC7B38}" srcOrd="3" destOrd="0" presId="urn:microsoft.com/office/officeart/2005/8/layout/target1"/>
    <dgm:cxn modelId="{D6B4414C-AA3A-4364-A91E-B08304D85705}" type="presParOf" srcId="{B4A6363E-0B70-4AB1-819C-0E780DD12122}" destId="{F08A0316-C2B5-4016-991B-595B0FFE724A}" srcOrd="4" destOrd="0" presId="urn:microsoft.com/office/officeart/2005/8/layout/target1"/>
    <dgm:cxn modelId="{CAD9DE7A-E1DF-4E19-B5FF-BFA8D4684522}" type="presParOf" srcId="{B4A6363E-0B70-4AB1-819C-0E780DD12122}" destId="{FF813403-5ABF-4DB2-BD73-708CD479A1C0}" srcOrd="5" destOrd="0" presId="urn:microsoft.com/office/officeart/2005/8/layout/target1"/>
    <dgm:cxn modelId="{DDEA9E3E-9D4F-4D27-B3C5-E513EFE73C57}" type="presParOf" srcId="{B4A6363E-0B70-4AB1-819C-0E780DD12122}" destId="{D136CEAF-1B8F-483E-A1B8-DBEFDF13CEA7}" srcOrd="6" destOrd="0" presId="urn:microsoft.com/office/officeart/2005/8/layout/target1"/>
    <dgm:cxn modelId="{C5445109-FC89-4C3A-9FCA-B34CB32D472F}" type="presParOf" srcId="{B4A6363E-0B70-4AB1-819C-0E780DD12122}" destId="{DFC4271D-CF21-47EF-A756-5C4E4A1C9FA6}" srcOrd="7" destOrd="0" presId="urn:microsoft.com/office/officeart/2005/8/layout/target1"/>
    <dgm:cxn modelId="{5590C79A-927C-4EEC-901B-D5288289110C}" type="presParOf" srcId="{B4A6363E-0B70-4AB1-819C-0E780DD12122}" destId="{4823EA3C-1B51-4E2B-90D5-E80EBE742B5A}" srcOrd="8" destOrd="0" presId="urn:microsoft.com/office/officeart/2005/8/layout/target1"/>
    <dgm:cxn modelId="{B5686ADB-C843-49EB-9604-D6CC7855CA69}" type="presParOf" srcId="{B4A6363E-0B70-4AB1-819C-0E780DD12122}" destId="{53DCD1ED-1C43-415C-9330-5A7C7CA75EE4}" srcOrd="9" destOrd="0" presId="urn:microsoft.com/office/officeart/2005/8/layout/target1"/>
    <dgm:cxn modelId="{8BE417A7-BC85-4ECD-A730-02B19E1DCD08}" type="presParOf" srcId="{B4A6363E-0B70-4AB1-819C-0E780DD12122}" destId="{62AA41BB-33EC-4C2D-8357-DAC2DE745EB7}" srcOrd="10" destOrd="0" presId="urn:microsoft.com/office/officeart/2005/8/layout/target1"/>
    <dgm:cxn modelId="{159F8088-F011-4BE2-AEED-8297FA57E5F5}" type="presParOf" srcId="{B4A6363E-0B70-4AB1-819C-0E780DD12122}" destId="{5DC701E8-B4B6-48D9-A204-1DB103855AF6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D35C2B-CF0C-4D80-A06C-2312FF4D36A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EF082B9-AE0A-4DCA-9663-005F6ACCA912}">
      <dgm:prSet/>
      <dgm:spPr/>
      <dgm:t>
        <a:bodyPr/>
        <a:lstStyle/>
        <a:p>
          <a:pPr>
            <a:defRPr b="1"/>
          </a:pPr>
          <a:r>
            <a:rPr lang="en-US" dirty="0"/>
            <a:t>Back-office tools for TMC/IOO</a:t>
          </a:r>
        </a:p>
      </dgm:t>
    </dgm:pt>
    <dgm:pt modelId="{F6679816-C8C5-4E57-8494-908E8252AB95}" type="parTrans" cxnId="{FDACCA76-715F-46AF-82C5-74B86CAE253B}">
      <dgm:prSet/>
      <dgm:spPr/>
      <dgm:t>
        <a:bodyPr/>
        <a:lstStyle/>
        <a:p>
          <a:endParaRPr lang="en-US"/>
        </a:p>
      </dgm:t>
    </dgm:pt>
    <dgm:pt modelId="{C4554B3D-EE41-4175-949E-096A76553F72}" type="sibTrans" cxnId="{FDACCA76-715F-46AF-82C5-74B86CAE253B}">
      <dgm:prSet/>
      <dgm:spPr/>
      <dgm:t>
        <a:bodyPr/>
        <a:lstStyle/>
        <a:p>
          <a:endParaRPr lang="en-US"/>
        </a:p>
      </dgm:t>
    </dgm:pt>
    <dgm:pt modelId="{E4A7ED93-2F71-47A1-A688-5CCA57023CAB}">
      <dgm:prSet/>
      <dgm:spPr/>
      <dgm:t>
        <a:bodyPr/>
        <a:lstStyle/>
        <a:p>
          <a:r>
            <a:rPr lang="en-US" dirty="0"/>
            <a:t>Work Zone Configurator</a:t>
          </a:r>
        </a:p>
      </dgm:t>
    </dgm:pt>
    <dgm:pt modelId="{5433471A-DF27-4528-B91A-2FFD16403BA8}" type="parTrans" cxnId="{08BB29C9-9426-4E71-88A6-21C1D6F0CB7A}">
      <dgm:prSet/>
      <dgm:spPr/>
      <dgm:t>
        <a:bodyPr/>
        <a:lstStyle/>
        <a:p>
          <a:endParaRPr lang="en-US"/>
        </a:p>
      </dgm:t>
    </dgm:pt>
    <dgm:pt modelId="{881DD377-51CA-422F-9C2A-A429B2EF5604}" type="sibTrans" cxnId="{08BB29C9-9426-4E71-88A6-21C1D6F0CB7A}">
      <dgm:prSet/>
      <dgm:spPr/>
      <dgm:t>
        <a:bodyPr/>
        <a:lstStyle/>
        <a:p>
          <a:endParaRPr lang="en-US"/>
        </a:p>
      </dgm:t>
    </dgm:pt>
    <dgm:pt modelId="{DA3844D2-D0BE-4ACB-B9BE-5BC51556E844}">
      <dgm:prSet/>
      <dgm:spPr/>
      <dgm:t>
        <a:bodyPr/>
        <a:lstStyle/>
        <a:p>
          <a:r>
            <a:rPr lang="en-US" dirty="0"/>
            <a:t>WZDx/RSM Map Based Validator</a:t>
          </a:r>
        </a:p>
      </dgm:t>
    </dgm:pt>
    <dgm:pt modelId="{04BD3756-1D03-47D7-9A68-3945CD53C2AB}" type="parTrans" cxnId="{D1632244-D43B-4C11-BC68-68C7AEDCDF86}">
      <dgm:prSet/>
      <dgm:spPr/>
      <dgm:t>
        <a:bodyPr/>
        <a:lstStyle/>
        <a:p>
          <a:endParaRPr lang="en-US"/>
        </a:p>
      </dgm:t>
    </dgm:pt>
    <dgm:pt modelId="{1BA1F329-7CF4-4A42-BCA5-F305CC4A8086}" type="sibTrans" cxnId="{D1632244-D43B-4C11-BC68-68C7AEDCDF86}">
      <dgm:prSet/>
      <dgm:spPr/>
      <dgm:t>
        <a:bodyPr/>
        <a:lstStyle/>
        <a:p>
          <a:endParaRPr lang="en-US"/>
        </a:p>
      </dgm:t>
    </dgm:pt>
    <dgm:pt modelId="{9FC6DA1C-6691-41EF-83CB-5833917A74D4}">
      <dgm:prSet/>
      <dgm:spPr/>
      <dgm:t>
        <a:bodyPr/>
        <a:lstStyle/>
        <a:p>
          <a:r>
            <a:rPr lang="en-US" dirty="0"/>
            <a:t>Publish Validated WZDx and RSM to 3</a:t>
          </a:r>
          <a:r>
            <a:rPr lang="en-US" baseline="30000" dirty="0"/>
            <a:t>rd</a:t>
          </a:r>
          <a:r>
            <a:rPr lang="en-US" dirty="0"/>
            <a:t> Parties</a:t>
          </a:r>
        </a:p>
      </dgm:t>
    </dgm:pt>
    <dgm:pt modelId="{79C62A87-AA79-4812-9BF9-6574C7136649}" type="parTrans" cxnId="{D7BC415E-B1B1-4FAC-A896-F5D68807E61F}">
      <dgm:prSet/>
      <dgm:spPr/>
      <dgm:t>
        <a:bodyPr/>
        <a:lstStyle/>
        <a:p>
          <a:endParaRPr lang="en-US"/>
        </a:p>
      </dgm:t>
    </dgm:pt>
    <dgm:pt modelId="{8A39B55A-A043-4505-8C30-256763B6B4CF}" type="sibTrans" cxnId="{D7BC415E-B1B1-4FAC-A896-F5D68807E61F}">
      <dgm:prSet/>
      <dgm:spPr/>
      <dgm:t>
        <a:bodyPr/>
        <a:lstStyle/>
        <a:p>
          <a:endParaRPr lang="en-US"/>
        </a:p>
      </dgm:t>
    </dgm:pt>
    <dgm:pt modelId="{74F69122-2BE6-49A3-B266-23CF33F930E4}">
      <dgm:prSet/>
      <dgm:spPr/>
      <dgm:t>
        <a:bodyPr/>
        <a:lstStyle/>
        <a:p>
          <a:pPr>
            <a:defRPr b="1"/>
          </a:pPr>
          <a:r>
            <a:rPr lang="en-US" dirty="0"/>
            <a:t>Field Data Gathering</a:t>
          </a:r>
        </a:p>
      </dgm:t>
    </dgm:pt>
    <dgm:pt modelId="{A8DFAD90-90DA-45A3-B463-F1EE1FBAFA95}" type="parTrans" cxnId="{72153E9D-8B84-49A3-B114-EE786CBA49F1}">
      <dgm:prSet/>
      <dgm:spPr/>
      <dgm:t>
        <a:bodyPr/>
        <a:lstStyle/>
        <a:p>
          <a:endParaRPr lang="en-US"/>
        </a:p>
      </dgm:t>
    </dgm:pt>
    <dgm:pt modelId="{D6CE63F5-D639-4A69-8575-C5FE2FAE090A}" type="sibTrans" cxnId="{72153E9D-8B84-49A3-B114-EE786CBA49F1}">
      <dgm:prSet/>
      <dgm:spPr/>
      <dgm:t>
        <a:bodyPr/>
        <a:lstStyle/>
        <a:p>
          <a:endParaRPr lang="en-US"/>
        </a:p>
      </dgm:t>
    </dgm:pt>
    <dgm:pt modelId="{AAB8BC25-7987-48FC-9DB3-7A11934A987D}">
      <dgm:prSet/>
      <dgm:spPr/>
      <dgm:t>
        <a:bodyPr/>
        <a:lstStyle/>
        <a:p>
          <a:r>
            <a:rPr lang="en-US" dirty="0"/>
            <a:t>Generate WZDx and RSM Messages</a:t>
          </a:r>
        </a:p>
      </dgm:t>
    </dgm:pt>
    <dgm:pt modelId="{A9B7BC9C-DE20-4105-ABFD-07183EB41FEC}" type="parTrans" cxnId="{FDA102E0-B58C-438D-B382-141FF662D851}">
      <dgm:prSet/>
      <dgm:spPr/>
      <dgm:t>
        <a:bodyPr/>
        <a:lstStyle/>
        <a:p>
          <a:endParaRPr lang="en-US"/>
        </a:p>
      </dgm:t>
    </dgm:pt>
    <dgm:pt modelId="{A0F46DF1-235F-4B82-8547-07B14A651AE5}" type="sibTrans" cxnId="{FDA102E0-B58C-438D-B382-141FF662D851}">
      <dgm:prSet/>
      <dgm:spPr/>
      <dgm:t>
        <a:bodyPr/>
        <a:lstStyle/>
        <a:p>
          <a:endParaRPr lang="en-US"/>
        </a:p>
      </dgm:t>
    </dgm:pt>
    <dgm:pt modelId="{58CE60CE-82D2-4D20-ABE7-4BE4820D9CA4}">
      <dgm:prSet/>
      <dgm:spPr/>
      <dgm:t>
        <a:bodyPr/>
        <a:lstStyle/>
        <a:p>
          <a:r>
            <a:rPr lang="en-US" dirty="0"/>
            <a:t>GPS Location Collection</a:t>
          </a:r>
        </a:p>
      </dgm:t>
    </dgm:pt>
    <dgm:pt modelId="{DEE61F63-6BBE-4236-92F2-63AC4F0526B4}" type="parTrans" cxnId="{850CA099-B9C7-452B-84C3-E06ABE0096B8}">
      <dgm:prSet/>
      <dgm:spPr/>
      <dgm:t>
        <a:bodyPr/>
        <a:lstStyle/>
        <a:p>
          <a:endParaRPr lang="en-US"/>
        </a:p>
      </dgm:t>
    </dgm:pt>
    <dgm:pt modelId="{F52EF6AB-112B-4B8B-97FE-970CA8D225EA}" type="sibTrans" cxnId="{850CA099-B9C7-452B-84C3-E06ABE0096B8}">
      <dgm:prSet/>
      <dgm:spPr/>
      <dgm:t>
        <a:bodyPr/>
        <a:lstStyle/>
        <a:p>
          <a:endParaRPr lang="en-US"/>
        </a:p>
      </dgm:t>
    </dgm:pt>
    <dgm:pt modelId="{9C8230F3-7F16-4BAC-AA6E-9403DDCE9AF2}">
      <dgm:prSet/>
      <dgm:spPr/>
      <dgm:t>
        <a:bodyPr/>
        <a:lstStyle/>
        <a:p>
          <a:r>
            <a:rPr lang="en-US" dirty="0"/>
            <a:t>Receive/Send Files with Cloud</a:t>
          </a:r>
        </a:p>
      </dgm:t>
    </dgm:pt>
    <dgm:pt modelId="{6C8DA12A-B9FF-45D0-AE4E-302012317D94}" type="parTrans" cxnId="{CC428565-ABB7-45C2-9743-1E2AF6071338}">
      <dgm:prSet/>
      <dgm:spPr/>
      <dgm:t>
        <a:bodyPr/>
        <a:lstStyle/>
        <a:p>
          <a:endParaRPr lang="en-US"/>
        </a:p>
      </dgm:t>
    </dgm:pt>
    <dgm:pt modelId="{AFB1FC5F-29DC-45E4-BAA5-DABCB0F8E61D}" type="sibTrans" cxnId="{CC428565-ABB7-45C2-9743-1E2AF6071338}">
      <dgm:prSet/>
      <dgm:spPr/>
      <dgm:t>
        <a:bodyPr/>
        <a:lstStyle/>
        <a:p>
          <a:endParaRPr lang="en-US"/>
        </a:p>
      </dgm:t>
    </dgm:pt>
    <dgm:pt modelId="{532BE2F0-89EB-43DB-B175-42C3F256F725}" type="pres">
      <dgm:prSet presAssocID="{BFD35C2B-CF0C-4D80-A06C-2312FF4D36A2}" presName="root" presStyleCnt="0">
        <dgm:presLayoutVars>
          <dgm:dir/>
          <dgm:resizeHandles val="exact"/>
        </dgm:presLayoutVars>
      </dgm:prSet>
      <dgm:spPr/>
    </dgm:pt>
    <dgm:pt modelId="{B6AAB166-B0C7-40C9-8ACA-91085A1253F8}" type="pres">
      <dgm:prSet presAssocID="{7EF082B9-AE0A-4DCA-9663-005F6ACCA912}" presName="compNode" presStyleCnt="0"/>
      <dgm:spPr/>
    </dgm:pt>
    <dgm:pt modelId="{B2A361F6-64A0-4A73-BB62-BB8623890661}" type="pres">
      <dgm:prSet presAssocID="{7EF082B9-AE0A-4DCA-9663-005F6ACCA9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9B6FAEC-DC04-4406-B61E-A89EC09524FA}" type="pres">
      <dgm:prSet presAssocID="{7EF082B9-AE0A-4DCA-9663-005F6ACCA912}" presName="iconSpace" presStyleCnt="0"/>
      <dgm:spPr/>
    </dgm:pt>
    <dgm:pt modelId="{9CF01FC2-000A-4884-911A-AA345EB92F25}" type="pres">
      <dgm:prSet presAssocID="{7EF082B9-AE0A-4DCA-9663-005F6ACCA912}" presName="parTx" presStyleLbl="revTx" presStyleIdx="0" presStyleCnt="4">
        <dgm:presLayoutVars>
          <dgm:chMax val="0"/>
          <dgm:chPref val="0"/>
        </dgm:presLayoutVars>
      </dgm:prSet>
      <dgm:spPr/>
    </dgm:pt>
    <dgm:pt modelId="{0137C85A-93E9-47CE-B9F3-B615531917D1}" type="pres">
      <dgm:prSet presAssocID="{7EF082B9-AE0A-4DCA-9663-005F6ACCA912}" presName="txSpace" presStyleCnt="0"/>
      <dgm:spPr/>
    </dgm:pt>
    <dgm:pt modelId="{B61A2E54-2A20-4F92-8A46-93C4695C40CA}" type="pres">
      <dgm:prSet presAssocID="{7EF082B9-AE0A-4DCA-9663-005F6ACCA912}" presName="desTx" presStyleLbl="revTx" presStyleIdx="1" presStyleCnt="4">
        <dgm:presLayoutVars/>
      </dgm:prSet>
      <dgm:spPr/>
    </dgm:pt>
    <dgm:pt modelId="{0848D17D-D747-406A-B7AE-AEC7809538F8}" type="pres">
      <dgm:prSet presAssocID="{C4554B3D-EE41-4175-949E-096A76553F72}" presName="sibTrans" presStyleCnt="0"/>
      <dgm:spPr/>
    </dgm:pt>
    <dgm:pt modelId="{2BC0CA86-E349-45F0-83B8-F4ECB53B0064}" type="pres">
      <dgm:prSet presAssocID="{74F69122-2BE6-49A3-B266-23CF33F930E4}" presName="compNode" presStyleCnt="0"/>
      <dgm:spPr/>
    </dgm:pt>
    <dgm:pt modelId="{6D89489C-4D8E-492A-81DC-9AF16330774B}" type="pres">
      <dgm:prSet presAssocID="{74F69122-2BE6-49A3-B266-23CF33F930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CDD2099-BE62-4EAA-9306-CBDA7CFFAB2A}" type="pres">
      <dgm:prSet presAssocID="{74F69122-2BE6-49A3-B266-23CF33F930E4}" presName="iconSpace" presStyleCnt="0"/>
      <dgm:spPr/>
    </dgm:pt>
    <dgm:pt modelId="{1A91325A-D966-4823-982A-38A679EB6A3C}" type="pres">
      <dgm:prSet presAssocID="{74F69122-2BE6-49A3-B266-23CF33F930E4}" presName="parTx" presStyleLbl="revTx" presStyleIdx="2" presStyleCnt="4">
        <dgm:presLayoutVars>
          <dgm:chMax val="0"/>
          <dgm:chPref val="0"/>
        </dgm:presLayoutVars>
      </dgm:prSet>
      <dgm:spPr/>
    </dgm:pt>
    <dgm:pt modelId="{56BD3971-D898-4535-B01A-2118FCE3882F}" type="pres">
      <dgm:prSet presAssocID="{74F69122-2BE6-49A3-B266-23CF33F930E4}" presName="txSpace" presStyleCnt="0"/>
      <dgm:spPr/>
    </dgm:pt>
    <dgm:pt modelId="{7CB05B36-5FFD-41DF-81B4-97BE4D17D8A0}" type="pres">
      <dgm:prSet presAssocID="{74F69122-2BE6-49A3-B266-23CF33F930E4}" presName="desTx" presStyleLbl="revTx" presStyleIdx="3" presStyleCnt="4">
        <dgm:presLayoutVars/>
      </dgm:prSet>
      <dgm:spPr/>
    </dgm:pt>
  </dgm:ptLst>
  <dgm:cxnLst>
    <dgm:cxn modelId="{E163BF00-2F3F-46A9-8CF2-523B31637C44}" type="presOf" srcId="{E4A7ED93-2F71-47A1-A688-5CCA57023CAB}" destId="{B61A2E54-2A20-4F92-8A46-93C4695C40CA}" srcOrd="0" destOrd="0" presId="urn:microsoft.com/office/officeart/2018/2/layout/IconLabelDescriptionList"/>
    <dgm:cxn modelId="{F079AD20-24EA-43A2-9AB0-858FD231137A}" type="presOf" srcId="{9FC6DA1C-6691-41EF-83CB-5833917A74D4}" destId="{B61A2E54-2A20-4F92-8A46-93C4695C40CA}" srcOrd="0" destOrd="2" presId="urn:microsoft.com/office/officeart/2018/2/layout/IconLabelDescriptionList"/>
    <dgm:cxn modelId="{F4472835-D727-4B0A-B678-8729251971DB}" type="presOf" srcId="{7EF082B9-AE0A-4DCA-9663-005F6ACCA912}" destId="{9CF01FC2-000A-4884-911A-AA345EB92F25}" srcOrd="0" destOrd="0" presId="urn:microsoft.com/office/officeart/2018/2/layout/IconLabelDescriptionList"/>
    <dgm:cxn modelId="{4FF08A3C-0BC7-4E71-9CAA-71219301DB7D}" type="presOf" srcId="{74F69122-2BE6-49A3-B266-23CF33F930E4}" destId="{1A91325A-D966-4823-982A-38A679EB6A3C}" srcOrd="0" destOrd="0" presId="urn:microsoft.com/office/officeart/2018/2/layout/IconLabelDescriptionList"/>
    <dgm:cxn modelId="{D7BC415E-B1B1-4FAC-A896-F5D68807E61F}" srcId="{7EF082B9-AE0A-4DCA-9663-005F6ACCA912}" destId="{9FC6DA1C-6691-41EF-83CB-5833917A74D4}" srcOrd="2" destOrd="0" parTransId="{79C62A87-AA79-4812-9BF9-6574C7136649}" sibTransId="{8A39B55A-A043-4505-8C30-256763B6B4CF}"/>
    <dgm:cxn modelId="{D1632244-D43B-4C11-BC68-68C7AEDCDF86}" srcId="{7EF082B9-AE0A-4DCA-9663-005F6ACCA912}" destId="{DA3844D2-D0BE-4ACB-B9BE-5BC51556E844}" srcOrd="1" destOrd="0" parTransId="{04BD3756-1D03-47D7-9A68-3945CD53C2AB}" sibTransId="{1BA1F329-7CF4-4A42-BCA5-F305CC4A8086}"/>
    <dgm:cxn modelId="{CC428565-ABB7-45C2-9743-1E2AF6071338}" srcId="{74F69122-2BE6-49A3-B266-23CF33F930E4}" destId="{9C8230F3-7F16-4BAC-AA6E-9403DDCE9AF2}" srcOrd="2" destOrd="0" parTransId="{6C8DA12A-B9FF-45D0-AE4E-302012317D94}" sibTransId="{AFB1FC5F-29DC-45E4-BAA5-DABCB0F8E61D}"/>
    <dgm:cxn modelId="{9D43EB49-A8FF-48CD-87BF-5570E61CF7B2}" type="presOf" srcId="{BFD35C2B-CF0C-4D80-A06C-2312FF4D36A2}" destId="{532BE2F0-89EB-43DB-B175-42C3F256F725}" srcOrd="0" destOrd="0" presId="urn:microsoft.com/office/officeart/2018/2/layout/IconLabelDescriptionList"/>
    <dgm:cxn modelId="{FDACCA76-715F-46AF-82C5-74B86CAE253B}" srcId="{BFD35C2B-CF0C-4D80-A06C-2312FF4D36A2}" destId="{7EF082B9-AE0A-4DCA-9663-005F6ACCA912}" srcOrd="0" destOrd="0" parTransId="{F6679816-C8C5-4E57-8494-908E8252AB95}" sibTransId="{C4554B3D-EE41-4175-949E-096A76553F72}"/>
    <dgm:cxn modelId="{D1D4C985-D728-4169-8957-BEDC65EE91DC}" type="presOf" srcId="{9C8230F3-7F16-4BAC-AA6E-9403DDCE9AF2}" destId="{7CB05B36-5FFD-41DF-81B4-97BE4D17D8A0}" srcOrd="0" destOrd="2" presId="urn:microsoft.com/office/officeart/2018/2/layout/IconLabelDescriptionList"/>
    <dgm:cxn modelId="{850CA099-B9C7-452B-84C3-E06ABE0096B8}" srcId="{74F69122-2BE6-49A3-B266-23CF33F930E4}" destId="{58CE60CE-82D2-4D20-ABE7-4BE4820D9CA4}" srcOrd="1" destOrd="0" parTransId="{DEE61F63-6BBE-4236-92F2-63AC4F0526B4}" sibTransId="{F52EF6AB-112B-4B8B-97FE-970CA8D225EA}"/>
    <dgm:cxn modelId="{72153E9D-8B84-49A3-B114-EE786CBA49F1}" srcId="{BFD35C2B-CF0C-4D80-A06C-2312FF4D36A2}" destId="{74F69122-2BE6-49A3-B266-23CF33F930E4}" srcOrd="1" destOrd="0" parTransId="{A8DFAD90-90DA-45A3-B463-F1EE1FBAFA95}" sibTransId="{D6CE63F5-D639-4A69-8575-C5FE2FAE090A}"/>
    <dgm:cxn modelId="{215832C7-5022-4810-AE06-5B2D488696F2}" type="presOf" srcId="{AAB8BC25-7987-48FC-9DB3-7A11934A987D}" destId="{7CB05B36-5FFD-41DF-81B4-97BE4D17D8A0}" srcOrd="0" destOrd="0" presId="urn:microsoft.com/office/officeart/2018/2/layout/IconLabelDescriptionList"/>
    <dgm:cxn modelId="{08BB29C9-9426-4E71-88A6-21C1D6F0CB7A}" srcId="{7EF082B9-AE0A-4DCA-9663-005F6ACCA912}" destId="{E4A7ED93-2F71-47A1-A688-5CCA57023CAB}" srcOrd="0" destOrd="0" parTransId="{5433471A-DF27-4528-B91A-2FFD16403BA8}" sibTransId="{881DD377-51CA-422F-9C2A-A429B2EF5604}"/>
    <dgm:cxn modelId="{C27054CF-3FA7-4985-8D00-4F5658883C55}" type="presOf" srcId="{DA3844D2-D0BE-4ACB-B9BE-5BC51556E844}" destId="{B61A2E54-2A20-4F92-8A46-93C4695C40CA}" srcOrd="0" destOrd="1" presId="urn:microsoft.com/office/officeart/2018/2/layout/IconLabelDescriptionList"/>
    <dgm:cxn modelId="{FDA102E0-B58C-438D-B382-141FF662D851}" srcId="{74F69122-2BE6-49A3-B266-23CF33F930E4}" destId="{AAB8BC25-7987-48FC-9DB3-7A11934A987D}" srcOrd="0" destOrd="0" parTransId="{A9B7BC9C-DE20-4105-ABFD-07183EB41FEC}" sibTransId="{A0F46DF1-235F-4B82-8547-07B14A651AE5}"/>
    <dgm:cxn modelId="{D1BF51E5-2E59-43C1-97F9-0B03D4B74819}" type="presOf" srcId="{58CE60CE-82D2-4D20-ABE7-4BE4820D9CA4}" destId="{7CB05B36-5FFD-41DF-81B4-97BE4D17D8A0}" srcOrd="0" destOrd="1" presId="urn:microsoft.com/office/officeart/2018/2/layout/IconLabelDescriptionList"/>
    <dgm:cxn modelId="{0385F19D-310C-4768-A3A9-27185542B259}" type="presParOf" srcId="{532BE2F0-89EB-43DB-B175-42C3F256F725}" destId="{B6AAB166-B0C7-40C9-8ACA-91085A1253F8}" srcOrd="0" destOrd="0" presId="urn:microsoft.com/office/officeart/2018/2/layout/IconLabelDescriptionList"/>
    <dgm:cxn modelId="{9946047E-33C6-4CDC-BFF7-E55508F7EE60}" type="presParOf" srcId="{B6AAB166-B0C7-40C9-8ACA-91085A1253F8}" destId="{B2A361F6-64A0-4A73-BB62-BB8623890661}" srcOrd="0" destOrd="0" presId="urn:microsoft.com/office/officeart/2018/2/layout/IconLabelDescriptionList"/>
    <dgm:cxn modelId="{6A833064-D8CF-49B4-B744-D7EEE79A86DF}" type="presParOf" srcId="{B6AAB166-B0C7-40C9-8ACA-91085A1253F8}" destId="{89B6FAEC-DC04-4406-B61E-A89EC09524FA}" srcOrd="1" destOrd="0" presId="urn:microsoft.com/office/officeart/2018/2/layout/IconLabelDescriptionList"/>
    <dgm:cxn modelId="{AB3417A7-E6B9-48E4-97F1-9CA1F8749E94}" type="presParOf" srcId="{B6AAB166-B0C7-40C9-8ACA-91085A1253F8}" destId="{9CF01FC2-000A-4884-911A-AA345EB92F25}" srcOrd="2" destOrd="0" presId="urn:microsoft.com/office/officeart/2018/2/layout/IconLabelDescriptionList"/>
    <dgm:cxn modelId="{DB647FEB-6E38-48DA-9B43-881832A87019}" type="presParOf" srcId="{B6AAB166-B0C7-40C9-8ACA-91085A1253F8}" destId="{0137C85A-93E9-47CE-B9F3-B615531917D1}" srcOrd="3" destOrd="0" presId="urn:microsoft.com/office/officeart/2018/2/layout/IconLabelDescriptionList"/>
    <dgm:cxn modelId="{0DAD2D79-BB7D-4277-AB81-03ED31CCDD2F}" type="presParOf" srcId="{B6AAB166-B0C7-40C9-8ACA-91085A1253F8}" destId="{B61A2E54-2A20-4F92-8A46-93C4695C40CA}" srcOrd="4" destOrd="0" presId="urn:microsoft.com/office/officeart/2018/2/layout/IconLabelDescriptionList"/>
    <dgm:cxn modelId="{A4D4CB14-729C-4948-8221-88BC759A166C}" type="presParOf" srcId="{532BE2F0-89EB-43DB-B175-42C3F256F725}" destId="{0848D17D-D747-406A-B7AE-AEC7809538F8}" srcOrd="1" destOrd="0" presId="urn:microsoft.com/office/officeart/2018/2/layout/IconLabelDescriptionList"/>
    <dgm:cxn modelId="{9E847740-E7D9-4455-B583-6B9DB3A2C3C0}" type="presParOf" srcId="{532BE2F0-89EB-43DB-B175-42C3F256F725}" destId="{2BC0CA86-E349-45F0-83B8-F4ECB53B0064}" srcOrd="2" destOrd="0" presId="urn:microsoft.com/office/officeart/2018/2/layout/IconLabelDescriptionList"/>
    <dgm:cxn modelId="{1D0864C8-F116-4E75-B420-F79C445CBC4A}" type="presParOf" srcId="{2BC0CA86-E349-45F0-83B8-F4ECB53B0064}" destId="{6D89489C-4D8E-492A-81DC-9AF16330774B}" srcOrd="0" destOrd="0" presId="urn:microsoft.com/office/officeart/2018/2/layout/IconLabelDescriptionList"/>
    <dgm:cxn modelId="{8FC613A5-E313-4558-8D9D-112869944533}" type="presParOf" srcId="{2BC0CA86-E349-45F0-83B8-F4ECB53B0064}" destId="{5CDD2099-BE62-4EAA-9306-CBDA7CFFAB2A}" srcOrd="1" destOrd="0" presId="urn:microsoft.com/office/officeart/2018/2/layout/IconLabelDescriptionList"/>
    <dgm:cxn modelId="{E7CC0CA4-6D4A-4292-A1CE-21541FBC9B21}" type="presParOf" srcId="{2BC0CA86-E349-45F0-83B8-F4ECB53B0064}" destId="{1A91325A-D966-4823-982A-38A679EB6A3C}" srcOrd="2" destOrd="0" presId="urn:microsoft.com/office/officeart/2018/2/layout/IconLabelDescriptionList"/>
    <dgm:cxn modelId="{D703F0B9-634A-4027-A7AF-006AB0416CC5}" type="presParOf" srcId="{2BC0CA86-E349-45F0-83B8-F4ECB53B0064}" destId="{56BD3971-D898-4535-B01A-2118FCE3882F}" srcOrd="3" destOrd="0" presId="urn:microsoft.com/office/officeart/2018/2/layout/IconLabelDescriptionList"/>
    <dgm:cxn modelId="{9CC31C1E-2D3F-4817-87D3-04ED26E65CBD}" type="presParOf" srcId="{2BC0CA86-E349-45F0-83B8-F4ECB53B0064}" destId="{7CB05B36-5FFD-41DF-81B4-97BE4D17D8A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8F7570-A3D8-403A-A503-79F699796B72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</dgm:pt>
    <dgm:pt modelId="{426D75E9-1327-4EA6-BA69-7F650E23981F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Work Zone Data Spec</a:t>
          </a:r>
        </a:p>
      </dgm:t>
    </dgm:pt>
    <dgm:pt modelId="{68DF78DD-08E0-4C7C-ACF1-42DE3188035F}" type="parTrans" cxnId="{CE387509-650F-464A-B992-9D6897EFF115}">
      <dgm:prSet/>
      <dgm:spPr/>
      <dgm:t>
        <a:bodyPr/>
        <a:lstStyle/>
        <a:p>
          <a:endParaRPr lang="en-US"/>
        </a:p>
      </dgm:t>
    </dgm:pt>
    <dgm:pt modelId="{A42FB7AD-1C68-42CF-8716-0BA77B43440B}" type="sibTrans" cxnId="{CE387509-650F-464A-B992-9D6897EFF115}">
      <dgm:prSet/>
      <dgm:spPr/>
      <dgm:t>
        <a:bodyPr/>
        <a:lstStyle/>
        <a:p>
          <a:endParaRPr lang="en-US"/>
        </a:p>
      </dgm:t>
    </dgm:pt>
    <dgm:pt modelId="{7C128A83-5DC2-43D7-9545-8B73E8E28365}">
      <dgm:prSet phldrT="[Text]"/>
      <dgm:spPr/>
      <dgm:t>
        <a:bodyPr/>
        <a:lstStyle/>
        <a:p>
          <a:r>
            <a:rPr lang="en-US" b="1" dirty="0"/>
            <a:t>Tools to use the spec (translators, validators, data collectors)</a:t>
          </a:r>
        </a:p>
      </dgm:t>
    </dgm:pt>
    <dgm:pt modelId="{40B3707A-2874-468C-8C62-2DF61E883727}" type="parTrans" cxnId="{0803E57B-5FFA-4C99-966E-446A53534038}">
      <dgm:prSet/>
      <dgm:spPr/>
      <dgm:t>
        <a:bodyPr/>
        <a:lstStyle/>
        <a:p>
          <a:endParaRPr lang="en-US"/>
        </a:p>
      </dgm:t>
    </dgm:pt>
    <dgm:pt modelId="{6E831C38-B6DB-4E31-838C-BC62CE80436F}" type="sibTrans" cxnId="{0803E57B-5FFA-4C99-966E-446A53534038}">
      <dgm:prSet/>
      <dgm:spPr/>
      <dgm:t>
        <a:bodyPr/>
        <a:lstStyle/>
        <a:p>
          <a:endParaRPr lang="en-US"/>
        </a:p>
      </dgm:t>
    </dgm:pt>
    <dgm:pt modelId="{58246B7E-9DCB-4796-ADA6-F3D31FEE66BF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Applications (CARMA, 511, 3</a:t>
          </a:r>
          <a:r>
            <a:rPr lang="en-US" baseline="30000" dirty="0">
              <a:solidFill>
                <a:schemeClr val="bg2"/>
              </a:solidFill>
            </a:rPr>
            <a:t>rd</a:t>
          </a:r>
          <a:r>
            <a:rPr lang="en-US" dirty="0">
              <a:solidFill>
                <a:schemeClr val="bg2"/>
              </a:solidFill>
            </a:rPr>
            <a:t> Parties, Construction Coordination)</a:t>
          </a:r>
        </a:p>
      </dgm:t>
    </dgm:pt>
    <dgm:pt modelId="{CC6F1059-D59D-4800-A75E-2BEDE3FED8A3}" type="parTrans" cxnId="{79987714-443A-4CF5-802E-E0211098AF57}">
      <dgm:prSet/>
      <dgm:spPr/>
      <dgm:t>
        <a:bodyPr/>
        <a:lstStyle/>
        <a:p>
          <a:endParaRPr lang="en-US"/>
        </a:p>
      </dgm:t>
    </dgm:pt>
    <dgm:pt modelId="{7B2C4EDB-3FB5-42C2-9F26-F5EFAE28F353}" type="sibTrans" cxnId="{79987714-443A-4CF5-802E-E0211098AF57}">
      <dgm:prSet/>
      <dgm:spPr/>
      <dgm:t>
        <a:bodyPr/>
        <a:lstStyle/>
        <a:p>
          <a:endParaRPr lang="en-US"/>
        </a:p>
      </dgm:t>
    </dgm:pt>
    <dgm:pt modelId="{B4A6363E-0B70-4AB1-819C-0E780DD12122}" type="pres">
      <dgm:prSet presAssocID="{4C8F7570-A3D8-403A-A503-79F699796B72}" presName="composite" presStyleCnt="0">
        <dgm:presLayoutVars>
          <dgm:chMax val="5"/>
          <dgm:dir/>
          <dgm:resizeHandles val="exact"/>
        </dgm:presLayoutVars>
      </dgm:prSet>
      <dgm:spPr/>
    </dgm:pt>
    <dgm:pt modelId="{0B262DBD-8CC0-4CB1-9974-2E2AE2D42390}" type="pres">
      <dgm:prSet presAssocID="{426D75E9-1327-4EA6-BA69-7F650E23981F}" presName="circle1" presStyleLbl="lnNode1" presStyleIdx="0" presStyleCnt="3"/>
      <dgm:spPr/>
    </dgm:pt>
    <dgm:pt modelId="{AB25B717-F92A-45EF-91B7-635A47477619}" type="pres">
      <dgm:prSet presAssocID="{426D75E9-1327-4EA6-BA69-7F650E23981F}" presName="text1" presStyleLbl="revTx" presStyleIdx="0" presStyleCnt="3">
        <dgm:presLayoutVars>
          <dgm:bulletEnabled val="1"/>
        </dgm:presLayoutVars>
      </dgm:prSet>
      <dgm:spPr/>
    </dgm:pt>
    <dgm:pt modelId="{4E31897A-29E0-41DB-8E9C-AE7537B17134}" type="pres">
      <dgm:prSet presAssocID="{426D75E9-1327-4EA6-BA69-7F650E23981F}" presName="line1" presStyleLbl="callout" presStyleIdx="0" presStyleCnt="6"/>
      <dgm:spPr/>
    </dgm:pt>
    <dgm:pt modelId="{F5775655-6D14-4527-8DEF-DAFFF7BC7B38}" type="pres">
      <dgm:prSet presAssocID="{426D75E9-1327-4EA6-BA69-7F650E23981F}" presName="d1" presStyleLbl="callout" presStyleIdx="1" presStyleCnt="6"/>
      <dgm:spPr/>
    </dgm:pt>
    <dgm:pt modelId="{F08A0316-C2B5-4016-991B-595B0FFE724A}" type="pres">
      <dgm:prSet presAssocID="{7C128A83-5DC2-43D7-9545-8B73E8E28365}" presName="circle2" presStyleLbl="lnNode1" presStyleIdx="1" presStyleCnt="3"/>
      <dgm:spPr/>
    </dgm:pt>
    <dgm:pt modelId="{FF813403-5ABF-4DB2-BD73-708CD479A1C0}" type="pres">
      <dgm:prSet presAssocID="{7C128A83-5DC2-43D7-9545-8B73E8E28365}" presName="text2" presStyleLbl="revTx" presStyleIdx="1" presStyleCnt="3">
        <dgm:presLayoutVars>
          <dgm:bulletEnabled val="1"/>
        </dgm:presLayoutVars>
      </dgm:prSet>
      <dgm:spPr/>
    </dgm:pt>
    <dgm:pt modelId="{D136CEAF-1B8F-483E-A1B8-DBEFDF13CEA7}" type="pres">
      <dgm:prSet presAssocID="{7C128A83-5DC2-43D7-9545-8B73E8E28365}" presName="line2" presStyleLbl="callout" presStyleIdx="2" presStyleCnt="6"/>
      <dgm:spPr/>
    </dgm:pt>
    <dgm:pt modelId="{DFC4271D-CF21-47EF-A756-5C4E4A1C9FA6}" type="pres">
      <dgm:prSet presAssocID="{7C128A83-5DC2-43D7-9545-8B73E8E28365}" presName="d2" presStyleLbl="callout" presStyleIdx="3" presStyleCnt="6"/>
      <dgm:spPr/>
    </dgm:pt>
    <dgm:pt modelId="{4823EA3C-1B51-4E2B-90D5-E80EBE742B5A}" type="pres">
      <dgm:prSet presAssocID="{58246B7E-9DCB-4796-ADA6-F3D31FEE66BF}" presName="circle3" presStyleLbl="lnNode1" presStyleIdx="2" presStyleCnt="3"/>
      <dgm:spPr>
        <a:solidFill>
          <a:schemeClr val="bg2"/>
        </a:solidFill>
      </dgm:spPr>
    </dgm:pt>
    <dgm:pt modelId="{53DCD1ED-1C43-415C-9330-5A7C7CA75EE4}" type="pres">
      <dgm:prSet presAssocID="{58246B7E-9DCB-4796-ADA6-F3D31FEE66BF}" presName="text3" presStyleLbl="revTx" presStyleIdx="2" presStyleCnt="3">
        <dgm:presLayoutVars>
          <dgm:bulletEnabled val="1"/>
        </dgm:presLayoutVars>
      </dgm:prSet>
      <dgm:spPr/>
    </dgm:pt>
    <dgm:pt modelId="{62AA41BB-33EC-4C2D-8357-DAC2DE745EB7}" type="pres">
      <dgm:prSet presAssocID="{58246B7E-9DCB-4796-ADA6-F3D31FEE66BF}" presName="line3" presStyleLbl="callout" presStyleIdx="4" presStyleCnt="6"/>
      <dgm:spPr/>
    </dgm:pt>
    <dgm:pt modelId="{5DC701E8-B4B6-48D9-A204-1DB103855AF6}" type="pres">
      <dgm:prSet presAssocID="{58246B7E-9DCB-4796-ADA6-F3D31FEE66BF}" presName="d3" presStyleLbl="callout" presStyleIdx="5" presStyleCnt="6"/>
      <dgm:spPr/>
    </dgm:pt>
  </dgm:ptLst>
  <dgm:cxnLst>
    <dgm:cxn modelId="{CE387509-650F-464A-B992-9D6897EFF115}" srcId="{4C8F7570-A3D8-403A-A503-79F699796B72}" destId="{426D75E9-1327-4EA6-BA69-7F650E23981F}" srcOrd="0" destOrd="0" parTransId="{68DF78DD-08E0-4C7C-ACF1-42DE3188035F}" sibTransId="{A42FB7AD-1C68-42CF-8716-0BA77B43440B}"/>
    <dgm:cxn modelId="{79987714-443A-4CF5-802E-E0211098AF57}" srcId="{4C8F7570-A3D8-403A-A503-79F699796B72}" destId="{58246B7E-9DCB-4796-ADA6-F3D31FEE66BF}" srcOrd="2" destOrd="0" parTransId="{CC6F1059-D59D-4800-A75E-2BEDE3FED8A3}" sibTransId="{7B2C4EDB-3FB5-42C2-9F26-F5EFAE28F353}"/>
    <dgm:cxn modelId="{97CA0B28-8F24-425C-AC3A-1A751D50E371}" type="presOf" srcId="{426D75E9-1327-4EA6-BA69-7F650E23981F}" destId="{AB25B717-F92A-45EF-91B7-635A47477619}" srcOrd="0" destOrd="0" presId="urn:microsoft.com/office/officeart/2005/8/layout/target1"/>
    <dgm:cxn modelId="{42F24757-43BF-429C-ABE7-D55D35504634}" type="presOf" srcId="{4C8F7570-A3D8-403A-A503-79F699796B72}" destId="{B4A6363E-0B70-4AB1-819C-0E780DD12122}" srcOrd="0" destOrd="0" presId="urn:microsoft.com/office/officeart/2005/8/layout/target1"/>
    <dgm:cxn modelId="{0803E57B-5FFA-4C99-966E-446A53534038}" srcId="{4C8F7570-A3D8-403A-A503-79F699796B72}" destId="{7C128A83-5DC2-43D7-9545-8B73E8E28365}" srcOrd="1" destOrd="0" parTransId="{40B3707A-2874-468C-8C62-2DF61E883727}" sibTransId="{6E831C38-B6DB-4E31-838C-BC62CE80436F}"/>
    <dgm:cxn modelId="{BCE35A7C-DBF5-4186-816C-384BEE513AFB}" type="presOf" srcId="{58246B7E-9DCB-4796-ADA6-F3D31FEE66BF}" destId="{53DCD1ED-1C43-415C-9330-5A7C7CA75EE4}" srcOrd="0" destOrd="0" presId="urn:microsoft.com/office/officeart/2005/8/layout/target1"/>
    <dgm:cxn modelId="{4AFAA0ED-3DCE-4CE3-B8B1-DBFC8345B22E}" type="presOf" srcId="{7C128A83-5DC2-43D7-9545-8B73E8E28365}" destId="{FF813403-5ABF-4DB2-BD73-708CD479A1C0}" srcOrd="0" destOrd="0" presId="urn:microsoft.com/office/officeart/2005/8/layout/target1"/>
    <dgm:cxn modelId="{6137A302-D39E-4E33-8DBD-A27356AFFD5C}" type="presParOf" srcId="{B4A6363E-0B70-4AB1-819C-0E780DD12122}" destId="{0B262DBD-8CC0-4CB1-9974-2E2AE2D42390}" srcOrd="0" destOrd="0" presId="urn:microsoft.com/office/officeart/2005/8/layout/target1"/>
    <dgm:cxn modelId="{95FECE06-02F6-469B-B3E1-77C768D70002}" type="presParOf" srcId="{B4A6363E-0B70-4AB1-819C-0E780DD12122}" destId="{AB25B717-F92A-45EF-91B7-635A47477619}" srcOrd="1" destOrd="0" presId="urn:microsoft.com/office/officeart/2005/8/layout/target1"/>
    <dgm:cxn modelId="{14732831-1D38-4C64-B5DB-061DD199239C}" type="presParOf" srcId="{B4A6363E-0B70-4AB1-819C-0E780DD12122}" destId="{4E31897A-29E0-41DB-8E9C-AE7537B17134}" srcOrd="2" destOrd="0" presId="urn:microsoft.com/office/officeart/2005/8/layout/target1"/>
    <dgm:cxn modelId="{5E602922-0AE3-45CA-A1E1-FFDA3A3EAFD7}" type="presParOf" srcId="{B4A6363E-0B70-4AB1-819C-0E780DD12122}" destId="{F5775655-6D14-4527-8DEF-DAFFF7BC7B38}" srcOrd="3" destOrd="0" presId="urn:microsoft.com/office/officeart/2005/8/layout/target1"/>
    <dgm:cxn modelId="{D6B4414C-AA3A-4364-A91E-B08304D85705}" type="presParOf" srcId="{B4A6363E-0B70-4AB1-819C-0E780DD12122}" destId="{F08A0316-C2B5-4016-991B-595B0FFE724A}" srcOrd="4" destOrd="0" presId="urn:microsoft.com/office/officeart/2005/8/layout/target1"/>
    <dgm:cxn modelId="{CAD9DE7A-E1DF-4E19-B5FF-BFA8D4684522}" type="presParOf" srcId="{B4A6363E-0B70-4AB1-819C-0E780DD12122}" destId="{FF813403-5ABF-4DB2-BD73-708CD479A1C0}" srcOrd="5" destOrd="0" presId="urn:microsoft.com/office/officeart/2005/8/layout/target1"/>
    <dgm:cxn modelId="{DDEA9E3E-9D4F-4D27-B3C5-E513EFE73C57}" type="presParOf" srcId="{B4A6363E-0B70-4AB1-819C-0E780DD12122}" destId="{D136CEAF-1B8F-483E-A1B8-DBEFDF13CEA7}" srcOrd="6" destOrd="0" presId="urn:microsoft.com/office/officeart/2005/8/layout/target1"/>
    <dgm:cxn modelId="{C5445109-FC89-4C3A-9FCA-B34CB32D472F}" type="presParOf" srcId="{B4A6363E-0B70-4AB1-819C-0E780DD12122}" destId="{DFC4271D-CF21-47EF-A756-5C4E4A1C9FA6}" srcOrd="7" destOrd="0" presId="urn:microsoft.com/office/officeart/2005/8/layout/target1"/>
    <dgm:cxn modelId="{5590C79A-927C-4EEC-901B-D5288289110C}" type="presParOf" srcId="{B4A6363E-0B70-4AB1-819C-0E780DD12122}" destId="{4823EA3C-1B51-4E2B-90D5-E80EBE742B5A}" srcOrd="8" destOrd="0" presId="urn:microsoft.com/office/officeart/2005/8/layout/target1"/>
    <dgm:cxn modelId="{B5686ADB-C843-49EB-9604-D6CC7855CA69}" type="presParOf" srcId="{B4A6363E-0B70-4AB1-819C-0E780DD12122}" destId="{53DCD1ED-1C43-415C-9330-5A7C7CA75EE4}" srcOrd="9" destOrd="0" presId="urn:microsoft.com/office/officeart/2005/8/layout/target1"/>
    <dgm:cxn modelId="{8BE417A7-BC85-4ECD-A730-02B19E1DCD08}" type="presParOf" srcId="{B4A6363E-0B70-4AB1-819C-0E780DD12122}" destId="{62AA41BB-33EC-4C2D-8357-DAC2DE745EB7}" srcOrd="10" destOrd="0" presId="urn:microsoft.com/office/officeart/2005/8/layout/target1"/>
    <dgm:cxn modelId="{159F8088-F011-4BE2-AEED-8297FA57E5F5}" type="presParOf" srcId="{B4A6363E-0B70-4AB1-819C-0E780DD12122}" destId="{5DC701E8-B4B6-48D9-A204-1DB103855AF6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F7203F-3000-4180-A663-CD81994FA4A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68839A0-71EF-4263-B27A-D435EA8BEE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Upcoming RSM standard</a:t>
          </a:r>
        </a:p>
      </dgm:t>
    </dgm:pt>
    <dgm:pt modelId="{BFD881D9-72AF-4D81-A22E-A22D0A053F01}" type="parTrans" cxnId="{4323D9CC-43EA-493A-A491-76C98C4E7D7F}">
      <dgm:prSet/>
      <dgm:spPr/>
      <dgm:t>
        <a:bodyPr/>
        <a:lstStyle/>
        <a:p>
          <a:endParaRPr lang="en-US"/>
        </a:p>
      </dgm:t>
    </dgm:pt>
    <dgm:pt modelId="{6514068E-55B1-409E-857B-40E340E2F1ED}" type="sibTrans" cxnId="{4323D9CC-43EA-493A-A491-76C98C4E7D7F}">
      <dgm:prSet/>
      <dgm:spPr/>
      <dgm:t>
        <a:bodyPr/>
        <a:lstStyle/>
        <a:p>
          <a:endParaRPr lang="en-US"/>
        </a:p>
      </dgm:t>
    </dgm:pt>
    <dgm:pt modelId="{69ED30E5-FE51-41BD-B0E7-DEDFD11730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CAMP tool</a:t>
          </a:r>
        </a:p>
      </dgm:t>
    </dgm:pt>
    <dgm:pt modelId="{22BFBB18-8068-48AC-8F61-2896E8DA0FE7}" type="parTrans" cxnId="{6C47C76C-074D-4DC2-9E51-27F482FB55F0}">
      <dgm:prSet/>
      <dgm:spPr/>
      <dgm:t>
        <a:bodyPr/>
        <a:lstStyle/>
        <a:p>
          <a:endParaRPr lang="en-US"/>
        </a:p>
      </dgm:t>
    </dgm:pt>
    <dgm:pt modelId="{BB4B5330-299D-4698-ABCF-643C8AD7997C}" type="sibTrans" cxnId="{6C47C76C-074D-4DC2-9E51-27F482FB55F0}">
      <dgm:prSet/>
      <dgm:spPr/>
      <dgm:t>
        <a:bodyPr/>
        <a:lstStyle/>
        <a:p>
          <a:endParaRPr lang="en-US"/>
        </a:p>
      </dgm:t>
    </dgm:pt>
    <dgm:pt modelId="{E46868A6-BB50-4A2D-A1E0-A2970D94A9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RSM to WZDx translator</a:t>
          </a:r>
        </a:p>
      </dgm:t>
    </dgm:pt>
    <dgm:pt modelId="{9C7F2223-55DA-4E72-A557-A6DD567AF556}" type="parTrans" cxnId="{F1FD5A81-EF56-4585-8CFC-939183FA0A37}">
      <dgm:prSet/>
      <dgm:spPr/>
      <dgm:t>
        <a:bodyPr/>
        <a:lstStyle/>
        <a:p>
          <a:endParaRPr lang="en-US"/>
        </a:p>
      </dgm:t>
    </dgm:pt>
    <dgm:pt modelId="{6316A150-DFB5-4524-9AF3-3402581C052D}" type="sibTrans" cxnId="{F1FD5A81-EF56-4585-8CFC-939183FA0A37}">
      <dgm:prSet/>
      <dgm:spPr/>
      <dgm:t>
        <a:bodyPr/>
        <a:lstStyle/>
        <a:p>
          <a:endParaRPr lang="en-US"/>
        </a:p>
      </dgm:t>
    </dgm:pt>
    <dgm:pt modelId="{06476FB4-315E-41EF-917A-0FD318C399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WZDx Spec</a:t>
          </a:r>
        </a:p>
      </dgm:t>
    </dgm:pt>
    <dgm:pt modelId="{335095B6-7C38-48CD-B2B6-206EBC891731}" type="parTrans" cxnId="{88C702B1-F5C4-4B4D-9323-0DF2CE108236}">
      <dgm:prSet/>
      <dgm:spPr/>
      <dgm:t>
        <a:bodyPr/>
        <a:lstStyle/>
        <a:p>
          <a:endParaRPr lang="en-US"/>
        </a:p>
      </dgm:t>
    </dgm:pt>
    <dgm:pt modelId="{EEDC4707-EF25-4C5B-AA53-E3705439E366}" type="sibTrans" cxnId="{88C702B1-F5C4-4B4D-9323-0DF2CE108236}">
      <dgm:prSet/>
      <dgm:spPr/>
      <dgm:t>
        <a:bodyPr/>
        <a:lstStyle/>
        <a:p>
          <a:endParaRPr lang="en-US"/>
        </a:p>
      </dgm:t>
    </dgm:pt>
    <dgm:pt modelId="{F0C4FB58-8EE3-48C3-A422-19DEBCC6F8D7}" type="pres">
      <dgm:prSet presAssocID="{25F7203F-3000-4180-A663-CD81994FA4AC}" presName="root" presStyleCnt="0">
        <dgm:presLayoutVars>
          <dgm:dir/>
          <dgm:resizeHandles val="exact"/>
        </dgm:presLayoutVars>
      </dgm:prSet>
      <dgm:spPr/>
    </dgm:pt>
    <dgm:pt modelId="{D6C8A5AC-B049-4FDA-B51B-34218A47D455}" type="pres">
      <dgm:prSet presAssocID="{668839A0-71EF-4263-B27A-D435EA8BEE3C}" presName="compNode" presStyleCnt="0"/>
      <dgm:spPr/>
    </dgm:pt>
    <dgm:pt modelId="{94E21D9F-0E33-413A-B8E7-8D5A5741F1FE}" type="pres">
      <dgm:prSet presAssocID="{668839A0-71EF-4263-B27A-D435EA8BEE3C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0D3F343-00C6-446E-8B9B-BB50A80288CF}" type="pres">
      <dgm:prSet presAssocID="{668839A0-71EF-4263-B27A-D435EA8BEE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 up of a microscope"/>
        </a:ext>
      </dgm:extLst>
    </dgm:pt>
    <dgm:pt modelId="{5F11DBDA-28A8-4250-82C9-AEB3EE146CCB}" type="pres">
      <dgm:prSet presAssocID="{668839A0-71EF-4263-B27A-D435EA8BEE3C}" presName="spaceRect" presStyleCnt="0"/>
      <dgm:spPr/>
    </dgm:pt>
    <dgm:pt modelId="{36C20936-8C66-4AA9-B3CC-EA4EC4FADF4F}" type="pres">
      <dgm:prSet presAssocID="{668839A0-71EF-4263-B27A-D435EA8BEE3C}" presName="textRect" presStyleLbl="revTx" presStyleIdx="0" presStyleCnt="4">
        <dgm:presLayoutVars>
          <dgm:chMax val="1"/>
          <dgm:chPref val="1"/>
        </dgm:presLayoutVars>
      </dgm:prSet>
      <dgm:spPr/>
    </dgm:pt>
    <dgm:pt modelId="{D49AED22-C0BF-43FB-9A74-D4EE0AED87D1}" type="pres">
      <dgm:prSet presAssocID="{6514068E-55B1-409E-857B-40E340E2F1ED}" presName="sibTrans" presStyleCnt="0"/>
      <dgm:spPr/>
    </dgm:pt>
    <dgm:pt modelId="{88D33CCB-C0D6-4109-9746-8ACF7E0A3EDD}" type="pres">
      <dgm:prSet presAssocID="{69ED30E5-FE51-41BD-B0E7-DEDFD1173061}" presName="compNode" presStyleCnt="0"/>
      <dgm:spPr/>
    </dgm:pt>
    <dgm:pt modelId="{317CB3B2-D04E-469C-BE41-120F5E50C2C8}" type="pres">
      <dgm:prSet presAssocID="{69ED30E5-FE51-41BD-B0E7-DEDFD1173061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BEA32DB-0519-4487-B5D9-8791559F25A0}" type="pres">
      <dgm:prSet presAssocID="{69ED30E5-FE51-41BD-B0E7-DEDFD1173061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cket knife"/>
        </a:ext>
      </dgm:extLst>
    </dgm:pt>
    <dgm:pt modelId="{680706CC-6407-4BFA-8E55-4FD6ABCA7637}" type="pres">
      <dgm:prSet presAssocID="{69ED30E5-FE51-41BD-B0E7-DEDFD1173061}" presName="spaceRect" presStyleCnt="0"/>
      <dgm:spPr/>
    </dgm:pt>
    <dgm:pt modelId="{E4868149-9070-451D-89DA-B1C40CCEC0B4}" type="pres">
      <dgm:prSet presAssocID="{69ED30E5-FE51-41BD-B0E7-DEDFD1173061}" presName="textRect" presStyleLbl="revTx" presStyleIdx="1" presStyleCnt="4">
        <dgm:presLayoutVars>
          <dgm:chMax val="1"/>
          <dgm:chPref val="1"/>
        </dgm:presLayoutVars>
      </dgm:prSet>
      <dgm:spPr/>
    </dgm:pt>
    <dgm:pt modelId="{30E0F30B-0EC5-4BBD-A9F1-FE0EDFED8312}" type="pres">
      <dgm:prSet presAssocID="{BB4B5330-299D-4698-ABCF-643C8AD7997C}" presName="sibTrans" presStyleCnt="0"/>
      <dgm:spPr/>
    </dgm:pt>
    <dgm:pt modelId="{E5A420BC-6C10-44C2-BBE4-35799F0D92F7}" type="pres">
      <dgm:prSet presAssocID="{E46868A6-BB50-4A2D-A1E0-A2970D94A99D}" presName="compNode" presStyleCnt="0"/>
      <dgm:spPr/>
    </dgm:pt>
    <dgm:pt modelId="{589E44AD-C340-4545-90CF-DD4043C78AC8}" type="pres">
      <dgm:prSet presAssocID="{E46868A6-BB50-4A2D-A1E0-A2970D94A99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CA59A12-1C20-4C4E-81C5-26712CE893C5}" type="pres">
      <dgm:prSet presAssocID="{E46868A6-BB50-4A2D-A1E0-A2970D94A99D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el gears"/>
        </a:ext>
      </dgm:extLst>
    </dgm:pt>
    <dgm:pt modelId="{0623E3F8-EF08-4D44-9B91-A5E2E0EE65F0}" type="pres">
      <dgm:prSet presAssocID="{E46868A6-BB50-4A2D-A1E0-A2970D94A99D}" presName="spaceRect" presStyleCnt="0"/>
      <dgm:spPr/>
    </dgm:pt>
    <dgm:pt modelId="{E58FAC3F-8D2F-4389-92A2-4712AC4DD57F}" type="pres">
      <dgm:prSet presAssocID="{E46868A6-BB50-4A2D-A1E0-A2970D94A99D}" presName="textRect" presStyleLbl="revTx" presStyleIdx="2" presStyleCnt="4">
        <dgm:presLayoutVars>
          <dgm:chMax val="1"/>
          <dgm:chPref val="1"/>
        </dgm:presLayoutVars>
      </dgm:prSet>
      <dgm:spPr/>
    </dgm:pt>
    <dgm:pt modelId="{46317003-6AE6-4E42-8CCA-3AB2B2978D14}" type="pres">
      <dgm:prSet presAssocID="{6316A150-DFB5-4524-9AF3-3402581C052D}" presName="sibTrans" presStyleCnt="0"/>
      <dgm:spPr/>
    </dgm:pt>
    <dgm:pt modelId="{8FDFD37D-A931-4197-B1E5-9ECBF4800775}" type="pres">
      <dgm:prSet presAssocID="{06476FB4-315E-41EF-917A-0FD318C39908}" presName="compNode" presStyleCnt="0"/>
      <dgm:spPr/>
    </dgm:pt>
    <dgm:pt modelId="{D350D9A0-DA76-4ED0-9A12-B8A75D67EE32}" type="pres">
      <dgm:prSet presAssocID="{06476FB4-315E-41EF-917A-0FD318C3990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2D860EB-928E-46E3-839B-FA829401660A}" type="pres">
      <dgm:prSet presAssocID="{06476FB4-315E-41EF-917A-0FD318C39908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1E7B2FCE-3230-4025-8CDE-CCC6487219A9}" type="pres">
      <dgm:prSet presAssocID="{06476FB4-315E-41EF-917A-0FD318C39908}" presName="spaceRect" presStyleCnt="0"/>
      <dgm:spPr/>
    </dgm:pt>
    <dgm:pt modelId="{CD0CBCE7-7B1B-4C66-BADC-244C2CFC21D6}" type="pres">
      <dgm:prSet presAssocID="{06476FB4-315E-41EF-917A-0FD318C399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CDF610B-F04B-4F0E-9E97-4B4D2739D0BE}" type="presOf" srcId="{668839A0-71EF-4263-B27A-D435EA8BEE3C}" destId="{36C20936-8C66-4AA9-B3CC-EA4EC4FADF4F}" srcOrd="0" destOrd="0" presId="urn:microsoft.com/office/officeart/2018/5/layout/IconLeafLabelList"/>
    <dgm:cxn modelId="{6C47C76C-074D-4DC2-9E51-27F482FB55F0}" srcId="{25F7203F-3000-4180-A663-CD81994FA4AC}" destId="{69ED30E5-FE51-41BD-B0E7-DEDFD1173061}" srcOrd="1" destOrd="0" parTransId="{22BFBB18-8068-48AC-8F61-2896E8DA0FE7}" sibTransId="{BB4B5330-299D-4698-ABCF-643C8AD7997C}"/>
    <dgm:cxn modelId="{259EE858-9072-436C-A7AB-DA92C0D94DC3}" type="presOf" srcId="{E46868A6-BB50-4A2D-A1E0-A2970D94A99D}" destId="{E58FAC3F-8D2F-4389-92A2-4712AC4DD57F}" srcOrd="0" destOrd="0" presId="urn:microsoft.com/office/officeart/2018/5/layout/IconLeafLabelList"/>
    <dgm:cxn modelId="{F1FD5A81-EF56-4585-8CFC-939183FA0A37}" srcId="{25F7203F-3000-4180-A663-CD81994FA4AC}" destId="{E46868A6-BB50-4A2D-A1E0-A2970D94A99D}" srcOrd="2" destOrd="0" parTransId="{9C7F2223-55DA-4E72-A557-A6DD567AF556}" sibTransId="{6316A150-DFB5-4524-9AF3-3402581C052D}"/>
    <dgm:cxn modelId="{88C702B1-F5C4-4B4D-9323-0DF2CE108236}" srcId="{25F7203F-3000-4180-A663-CD81994FA4AC}" destId="{06476FB4-315E-41EF-917A-0FD318C39908}" srcOrd="3" destOrd="0" parTransId="{335095B6-7C38-48CD-B2B6-206EBC891731}" sibTransId="{EEDC4707-EF25-4C5B-AA53-E3705439E366}"/>
    <dgm:cxn modelId="{4323D9CC-43EA-493A-A491-76C98C4E7D7F}" srcId="{25F7203F-3000-4180-A663-CD81994FA4AC}" destId="{668839A0-71EF-4263-B27A-D435EA8BEE3C}" srcOrd="0" destOrd="0" parTransId="{BFD881D9-72AF-4D81-A22E-A22D0A053F01}" sibTransId="{6514068E-55B1-409E-857B-40E340E2F1ED}"/>
    <dgm:cxn modelId="{58C5C7CF-4BA3-4AB0-9F35-7274630DB9C4}" type="presOf" srcId="{25F7203F-3000-4180-A663-CD81994FA4AC}" destId="{F0C4FB58-8EE3-48C3-A422-19DEBCC6F8D7}" srcOrd="0" destOrd="0" presId="urn:microsoft.com/office/officeart/2018/5/layout/IconLeafLabelList"/>
    <dgm:cxn modelId="{882A1FF6-7E23-4C74-B915-937000E242F1}" type="presOf" srcId="{69ED30E5-FE51-41BD-B0E7-DEDFD1173061}" destId="{E4868149-9070-451D-89DA-B1C40CCEC0B4}" srcOrd="0" destOrd="0" presId="urn:microsoft.com/office/officeart/2018/5/layout/IconLeafLabelList"/>
    <dgm:cxn modelId="{4A8995FA-8174-459A-BB98-6A1C47B39A23}" type="presOf" srcId="{06476FB4-315E-41EF-917A-0FD318C39908}" destId="{CD0CBCE7-7B1B-4C66-BADC-244C2CFC21D6}" srcOrd="0" destOrd="0" presId="urn:microsoft.com/office/officeart/2018/5/layout/IconLeafLabelList"/>
    <dgm:cxn modelId="{919A7F33-EC0B-4380-9FEA-DED9C2193737}" type="presParOf" srcId="{F0C4FB58-8EE3-48C3-A422-19DEBCC6F8D7}" destId="{D6C8A5AC-B049-4FDA-B51B-34218A47D455}" srcOrd="0" destOrd="0" presId="urn:microsoft.com/office/officeart/2018/5/layout/IconLeafLabelList"/>
    <dgm:cxn modelId="{783367C3-89F6-4DD3-B6A2-9B2ED2E7436B}" type="presParOf" srcId="{D6C8A5AC-B049-4FDA-B51B-34218A47D455}" destId="{94E21D9F-0E33-413A-B8E7-8D5A5741F1FE}" srcOrd="0" destOrd="0" presId="urn:microsoft.com/office/officeart/2018/5/layout/IconLeafLabelList"/>
    <dgm:cxn modelId="{0C018962-C077-44D2-B729-705B14D7EB58}" type="presParOf" srcId="{D6C8A5AC-B049-4FDA-B51B-34218A47D455}" destId="{E0D3F343-00C6-446E-8B9B-BB50A80288CF}" srcOrd="1" destOrd="0" presId="urn:microsoft.com/office/officeart/2018/5/layout/IconLeafLabelList"/>
    <dgm:cxn modelId="{A39208DD-F6A8-4BFB-8306-8FBF0149C5E5}" type="presParOf" srcId="{D6C8A5AC-B049-4FDA-B51B-34218A47D455}" destId="{5F11DBDA-28A8-4250-82C9-AEB3EE146CCB}" srcOrd="2" destOrd="0" presId="urn:microsoft.com/office/officeart/2018/5/layout/IconLeafLabelList"/>
    <dgm:cxn modelId="{4AA04211-2A27-4C31-8352-E3B13AFCE491}" type="presParOf" srcId="{D6C8A5AC-B049-4FDA-B51B-34218A47D455}" destId="{36C20936-8C66-4AA9-B3CC-EA4EC4FADF4F}" srcOrd="3" destOrd="0" presId="urn:microsoft.com/office/officeart/2018/5/layout/IconLeafLabelList"/>
    <dgm:cxn modelId="{4C821D5E-B5B9-4DCA-BE4D-7F8B203B91F0}" type="presParOf" srcId="{F0C4FB58-8EE3-48C3-A422-19DEBCC6F8D7}" destId="{D49AED22-C0BF-43FB-9A74-D4EE0AED87D1}" srcOrd="1" destOrd="0" presId="urn:microsoft.com/office/officeart/2018/5/layout/IconLeafLabelList"/>
    <dgm:cxn modelId="{B96FFE53-8767-4ED1-B0D4-30311520B68B}" type="presParOf" srcId="{F0C4FB58-8EE3-48C3-A422-19DEBCC6F8D7}" destId="{88D33CCB-C0D6-4109-9746-8ACF7E0A3EDD}" srcOrd="2" destOrd="0" presId="urn:microsoft.com/office/officeart/2018/5/layout/IconLeafLabelList"/>
    <dgm:cxn modelId="{C308C2DE-8165-4FD7-ADA3-D70B0FD038A5}" type="presParOf" srcId="{88D33CCB-C0D6-4109-9746-8ACF7E0A3EDD}" destId="{317CB3B2-D04E-469C-BE41-120F5E50C2C8}" srcOrd="0" destOrd="0" presId="urn:microsoft.com/office/officeart/2018/5/layout/IconLeafLabelList"/>
    <dgm:cxn modelId="{48CDC65F-F9CD-44D3-BB27-EF2D35F88D50}" type="presParOf" srcId="{88D33CCB-C0D6-4109-9746-8ACF7E0A3EDD}" destId="{EBEA32DB-0519-4487-B5D9-8791559F25A0}" srcOrd="1" destOrd="0" presId="urn:microsoft.com/office/officeart/2018/5/layout/IconLeafLabelList"/>
    <dgm:cxn modelId="{A583ABB0-FDCF-4E88-A0C9-C161420BB5C4}" type="presParOf" srcId="{88D33CCB-C0D6-4109-9746-8ACF7E0A3EDD}" destId="{680706CC-6407-4BFA-8E55-4FD6ABCA7637}" srcOrd="2" destOrd="0" presId="urn:microsoft.com/office/officeart/2018/5/layout/IconLeafLabelList"/>
    <dgm:cxn modelId="{BD1914F7-7EE2-4C3E-B3FF-B854D8FB8471}" type="presParOf" srcId="{88D33CCB-C0D6-4109-9746-8ACF7E0A3EDD}" destId="{E4868149-9070-451D-89DA-B1C40CCEC0B4}" srcOrd="3" destOrd="0" presId="urn:microsoft.com/office/officeart/2018/5/layout/IconLeafLabelList"/>
    <dgm:cxn modelId="{4A8E89F5-5B2D-43B4-88EE-6A646A4A6E07}" type="presParOf" srcId="{F0C4FB58-8EE3-48C3-A422-19DEBCC6F8D7}" destId="{30E0F30B-0EC5-4BBD-A9F1-FE0EDFED8312}" srcOrd="3" destOrd="0" presId="urn:microsoft.com/office/officeart/2018/5/layout/IconLeafLabelList"/>
    <dgm:cxn modelId="{AC524A80-DFBD-48D0-8E54-03AFAA63A506}" type="presParOf" srcId="{F0C4FB58-8EE3-48C3-A422-19DEBCC6F8D7}" destId="{E5A420BC-6C10-44C2-BBE4-35799F0D92F7}" srcOrd="4" destOrd="0" presId="urn:microsoft.com/office/officeart/2018/5/layout/IconLeafLabelList"/>
    <dgm:cxn modelId="{BF736326-A854-4FF1-AC42-F69B49A236DE}" type="presParOf" srcId="{E5A420BC-6C10-44C2-BBE4-35799F0D92F7}" destId="{589E44AD-C340-4545-90CF-DD4043C78AC8}" srcOrd="0" destOrd="0" presId="urn:microsoft.com/office/officeart/2018/5/layout/IconLeafLabelList"/>
    <dgm:cxn modelId="{612D9F59-2A98-4944-BA84-BF5C60A71C8F}" type="presParOf" srcId="{E5A420BC-6C10-44C2-BBE4-35799F0D92F7}" destId="{0CA59A12-1C20-4C4E-81C5-26712CE893C5}" srcOrd="1" destOrd="0" presId="urn:microsoft.com/office/officeart/2018/5/layout/IconLeafLabelList"/>
    <dgm:cxn modelId="{2C20526D-A6CC-4E4B-ADA2-7E3D9ECC2057}" type="presParOf" srcId="{E5A420BC-6C10-44C2-BBE4-35799F0D92F7}" destId="{0623E3F8-EF08-4D44-9B91-A5E2E0EE65F0}" srcOrd="2" destOrd="0" presId="urn:microsoft.com/office/officeart/2018/5/layout/IconLeafLabelList"/>
    <dgm:cxn modelId="{5948E90A-4A93-4204-87DC-3EA5550C141F}" type="presParOf" srcId="{E5A420BC-6C10-44C2-BBE4-35799F0D92F7}" destId="{E58FAC3F-8D2F-4389-92A2-4712AC4DD57F}" srcOrd="3" destOrd="0" presId="urn:microsoft.com/office/officeart/2018/5/layout/IconLeafLabelList"/>
    <dgm:cxn modelId="{EC0B00C7-DA6F-4563-9A03-7767D17D0366}" type="presParOf" srcId="{F0C4FB58-8EE3-48C3-A422-19DEBCC6F8D7}" destId="{46317003-6AE6-4E42-8CCA-3AB2B2978D14}" srcOrd="5" destOrd="0" presId="urn:microsoft.com/office/officeart/2018/5/layout/IconLeafLabelList"/>
    <dgm:cxn modelId="{94744207-F8D3-414F-9C83-FC945BCDCD92}" type="presParOf" srcId="{F0C4FB58-8EE3-48C3-A422-19DEBCC6F8D7}" destId="{8FDFD37D-A931-4197-B1E5-9ECBF4800775}" srcOrd="6" destOrd="0" presId="urn:microsoft.com/office/officeart/2018/5/layout/IconLeafLabelList"/>
    <dgm:cxn modelId="{895F349A-0151-40FB-B8FE-C0E1C516346D}" type="presParOf" srcId="{8FDFD37D-A931-4197-B1E5-9ECBF4800775}" destId="{D350D9A0-DA76-4ED0-9A12-B8A75D67EE32}" srcOrd="0" destOrd="0" presId="urn:microsoft.com/office/officeart/2018/5/layout/IconLeafLabelList"/>
    <dgm:cxn modelId="{F6D03B4D-E051-431C-BFE8-0CAFA0C13257}" type="presParOf" srcId="{8FDFD37D-A931-4197-B1E5-9ECBF4800775}" destId="{D2D860EB-928E-46E3-839B-FA829401660A}" srcOrd="1" destOrd="0" presId="urn:microsoft.com/office/officeart/2018/5/layout/IconLeafLabelList"/>
    <dgm:cxn modelId="{D961DACA-5915-40F7-8C2C-DB68B87E2EA9}" type="presParOf" srcId="{8FDFD37D-A931-4197-B1E5-9ECBF4800775}" destId="{1E7B2FCE-3230-4025-8CDE-CCC6487219A9}" srcOrd="2" destOrd="0" presId="urn:microsoft.com/office/officeart/2018/5/layout/IconLeafLabelList"/>
    <dgm:cxn modelId="{97B41032-0E93-4B6E-B36D-920457EFC80F}" type="presParOf" srcId="{8FDFD37D-A931-4197-B1E5-9ECBF4800775}" destId="{CD0CBCE7-7B1B-4C66-BADC-244C2CFC21D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EA3C-1B51-4E2B-90D5-E80EBE742B5A}">
      <dsp:nvSpPr>
        <dsp:cNvPr id="0" name=""/>
        <dsp:cNvSpPr/>
      </dsp:nvSpPr>
      <dsp:spPr>
        <a:xfrm>
          <a:off x="2538213" y="1087834"/>
          <a:ext cx="3263503" cy="3263503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A0316-C2B5-4016-991B-595B0FFE724A}">
      <dsp:nvSpPr>
        <dsp:cNvPr id="0" name=""/>
        <dsp:cNvSpPr/>
      </dsp:nvSpPr>
      <dsp:spPr>
        <a:xfrm>
          <a:off x="3190914" y="1740535"/>
          <a:ext cx="1958102" cy="1958102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62DBD-8CC0-4CB1-9974-2E2AE2D42390}">
      <dsp:nvSpPr>
        <dsp:cNvPr id="0" name=""/>
        <dsp:cNvSpPr/>
      </dsp:nvSpPr>
      <dsp:spPr>
        <a:xfrm>
          <a:off x="3843615" y="2393235"/>
          <a:ext cx="652700" cy="6527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5B717-F92A-45EF-91B7-635A47477619}">
      <dsp:nvSpPr>
        <dsp:cNvPr id="0" name=""/>
        <dsp:cNvSpPr/>
      </dsp:nvSpPr>
      <dsp:spPr>
        <a:xfrm>
          <a:off x="6345634" y="0"/>
          <a:ext cx="1631751" cy="95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 Zone Data Spec</a:t>
          </a:r>
        </a:p>
      </dsp:txBody>
      <dsp:txXfrm>
        <a:off x="6345634" y="0"/>
        <a:ext cx="1631751" cy="951855"/>
      </dsp:txXfrm>
    </dsp:sp>
    <dsp:sp modelId="{4E31897A-29E0-41DB-8E9C-AE7537B17134}">
      <dsp:nvSpPr>
        <dsp:cNvPr id="0" name=""/>
        <dsp:cNvSpPr/>
      </dsp:nvSpPr>
      <dsp:spPr>
        <a:xfrm>
          <a:off x="5937696" y="475927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75655-6D14-4527-8DEF-DAFFF7BC7B38}">
      <dsp:nvSpPr>
        <dsp:cNvPr id="0" name=""/>
        <dsp:cNvSpPr/>
      </dsp:nvSpPr>
      <dsp:spPr>
        <a:xfrm rot="5400000">
          <a:off x="3931457" y="714979"/>
          <a:ext cx="2243114" cy="1766099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3403-5ABF-4DB2-BD73-708CD479A1C0}">
      <dsp:nvSpPr>
        <dsp:cNvPr id="0" name=""/>
        <dsp:cNvSpPr/>
      </dsp:nvSpPr>
      <dsp:spPr>
        <a:xfrm>
          <a:off x="6345634" y="951855"/>
          <a:ext cx="1631751" cy="95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Tools to use the spec (translators, validators, data collectors)</a:t>
          </a:r>
        </a:p>
      </dsp:txBody>
      <dsp:txXfrm>
        <a:off x="6345634" y="951855"/>
        <a:ext cx="1631751" cy="951855"/>
      </dsp:txXfrm>
    </dsp:sp>
    <dsp:sp modelId="{D136CEAF-1B8F-483E-A1B8-DBEFDF13CEA7}">
      <dsp:nvSpPr>
        <dsp:cNvPr id="0" name=""/>
        <dsp:cNvSpPr/>
      </dsp:nvSpPr>
      <dsp:spPr>
        <a:xfrm>
          <a:off x="5937696" y="1427782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4271D-CF21-47EF-A756-5C4E4A1C9FA6}">
      <dsp:nvSpPr>
        <dsp:cNvPr id="0" name=""/>
        <dsp:cNvSpPr/>
      </dsp:nvSpPr>
      <dsp:spPr>
        <a:xfrm rot="5400000">
          <a:off x="4412933" y="1651985"/>
          <a:ext cx="1747932" cy="129833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CD1ED-1C43-415C-9330-5A7C7CA75EE4}">
      <dsp:nvSpPr>
        <dsp:cNvPr id="0" name=""/>
        <dsp:cNvSpPr/>
      </dsp:nvSpPr>
      <dsp:spPr>
        <a:xfrm>
          <a:off x="6345634" y="1903710"/>
          <a:ext cx="1631751" cy="95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Applications (CARMA, 511, 3</a:t>
          </a:r>
          <a:r>
            <a:rPr lang="en-US" sz="1400" kern="1200" baseline="30000" dirty="0"/>
            <a:t>rd</a:t>
          </a:r>
          <a:r>
            <a:rPr lang="en-US" sz="1400" kern="1200" dirty="0"/>
            <a:t> Parties, Construction Coordination)</a:t>
          </a:r>
        </a:p>
      </dsp:txBody>
      <dsp:txXfrm>
        <a:off x="6345634" y="1903710"/>
        <a:ext cx="1631751" cy="951855"/>
      </dsp:txXfrm>
    </dsp:sp>
    <dsp:sp modelId="{62AA41BB-33EC-4C2D-8357-DAC2DE745EB7}">
      <dsp:nvSpPr>
        <dsp:cNvPr id="0" name=""/>
        <dsp:cNvSpPr/>
      </dsp:nvSpPr>
      <dsp:spPr>
        <a:xfrm>
          <a:off x="5937696" y="2379637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701E8-B4B6-48D9-A204-1DB103855AF6}">
      <dsp:nvSpPr>
        <dsp:cNvPr id="0" name=""/>
        <dsp:cNvSpPr/>
      </dsp:nvSpPr>
      <dsp:spPr>
        <a:xfrm rot="5400000">
          <a:off x="4895007" y="2588230"/>
          <a:ext cx="1248834" cy="83056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361F6-64A0-4A73-BB62-BB8623890661}">
      <dsp:nvSpPr>
        <dsp:cNvPr id="0" name=""/>
        <dsp:cNvSpPr/>
      </dsp:nvSpPr>
      <dsp:spPr>
        <a:xfrm>
          <a:off x="559800" y="53403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01FC2-000A-4884-911A-AA345EB92F25}">
      <dsp:nvSpPr>
        <dsp:cNvPr id="0" name=""/>
        <dsp:cNvSpPr/>
      </dsp:nvSpPr>
      <dsp:spPr>
        <a:xfrm>
          <a:off x="559800" y="218721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Back-office tools for TMC/IOO</a:t>
          </a:r>
        </a:p>
      </dsp:txBody>
      <dsp:txXfrm>
        <a:off x="559800" y="2187217"/>
        <a:ext cx="4320000" cy="648000"/>
      </dsp:txXfrm>
    </dsp:sp>
    <dsp:sp modelId="{B61A2E54-2A20-4F92-8A46-93C4695C40CA}">
      <dsp:nvSpPr>
        <dsp:cNvPr id="0" name=""/>
        <dsp:cNvSpPr/>
      </dsp:nvSpPr>
      <dsp:spPr>
        <a:xfrm>
          <a:off x="559800" y="2900883"/>
          <a:ext cx="4320000" cy="9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Work Zone Configurator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WZDx/RSM Map Based Validator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Publish Validated WZDx and RSM to 3</a:t>
          </a:r>
          <a:r>
            <a:rPr lang="en-US" sz="1700" kern="1200" baseline="30000" dirty="0"/>
            <a:t>rd</a:t>
          </a:r>
          <a:r>
            <a:rPr lang="en-US" sz="1700" kern="1200" dirty="0"/>
            <a:t> Parties</a:t>
          </a:r>
        </a:p>
      </dsp:txBody>
      <dsp:txXfrm>
        <a:off x="559800" y="2900883"/>
        <a:ext cx="4320000" cy="916417"/>
      </dsp:txXfrm>
    </dsp:sp>
    <dsp:sp modelId="{6D89489C-4D8E-492A-81DC-9AF16330774B}">
      <dsp:nvSpPr>
        <dsp:cNvPr id="0" name=""/>
        <dsp:cNvSpPr/>
      </dsp:nvSpPr>
      <dsp:spPr>
        <a:xfrm>
          <a:off x="5635800" y="53403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325A-D966-4823-982A-38A679EB6A3C}">
      <dsp:nvSpPr>
        <dsp:cNvPr id="0" name=""/>
        <dsp:cNvSpPr/>
      </dsp:nvSpPr>
      <dsp:spPr>
        <a:xfrm>
          <a:off x="5635800" y="218721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Field Data Gathering</a:t>
          </a:r>
        </a:p>
      </dsp:txBody>
      <dsp:txXfrm>
        <a:off x="5635800" y="2187217"/>
        <a:ext cx="4320000" cy="648000"/>
      </dsp:txXfrm>
    </dsp:sp>
    <dsp:sp modelId="{7CB05B36-5FFD-41DF-81B4-97BE4D17D8A0}">
      <dsp:nvSpPr>
        <dsp:cNvPr id="0" name=""/>
        <dsp:cNvSpPr/>
      </dsp:nvSpPr>
      <dsp:spPr>
        <a:xfrm>
          <a:off x="5635800" y="2900883"/>
          <a:ext cx="4320000" cy="9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WZDx and RSM Messages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GPS Location Collection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Receive/Send Files with Cloud</a:t>
          </a:r>
        </a:p>
      </dsp:txBody>
      <dsp:txXfrm>
        <a:off x="5635800" y="2900883"/>
        <a:ext cx="4320000" cy="916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EA3C-1B51-4E2B-90D5-E80EBE742B5A}">
      <dsp:nvSpPr>
        <dsp:cNvPr id="0" name=""/>
        <dsp:cNvSpPr/>
      </dsp:nvSpPr>
      <dsp:spPr>
        <a:xfrm>
          <a:off x="2538213" y="1087834"/>
          <a:ext cx="3263503" cy="3263503"/>
        </a:xfrm>
        <a:prstGeom prst="ellipse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A0316-C2B5-4016-991B-595B0FFE724A}">
      <dsp:nvSpPr>
        <dsp:cNvPr id="0" name=""/>
        <dsp:cNvSpPr/>
      </dsp:nvSpPr>
      <dsp:spPr>
        <a:xfrm>
          <a:off x="3190914" y="1740535"/>
          <a:ext cx="1958102" cy="1958102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62DBD-8CC0-4CB1-9974-2E2AE2D42390}">
      <dsp:nvSpPr>
        <dsp:cNvPr id="0" name=""/>
        <dsp:cNvSpPr/>
      </dsp:nvSpPr>
      <dsp:spPr>
        <a:xfrm>
          <a:off x="3843615" y="2393235"/>
          <a:ext cx="652700" cy="6527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5B717-F92A-45EF-91B7-635A47477619}">
      <dsp:nvSpPr>
        <dsp:cNvPr id="0" name=""/>
        <dsp:cNvSpPr/>
      </dsp:nvSpPr>
      <dsp:spPr>
        <a:xfrm>
          <a:off x="6345634" y="0"/>
          <a:ext cx="1631751" cy="95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/>
              </a:solidFill>
            </a:rPr>
            <a:t>Work Zone Data Spec</a:t>
          </a:r>
        </a:p>
      </dsp:txBody>
      <dsp:txXfrm>
        <a:off x="6345634" y="0"/>
        <a:ext cx="1631751" cy="951855"/>
      </dsp:txXfrm>
    </dsp:sp>
    <dsp:sp modelId="{4E31897A-29E0-41DB-8E9C-AE7537B17134}">
      <dsp:nvSpPr>
        <dsp:cNvPr id="0" name=""/>
        <dsp:cNvSpPr/>
      </dsp:nvSpPr>
      <dsp:spPr>
        <a:xfrm>
          <a:off x="5937696" y="475927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75655-6D14-4527-8DEF-DAFFF7BC7B38}">
      <dsp:nvSpPr>
        <dsp:cNvPr id="0" name=""/>
        <dsp:cNvSpPr/>
      </dsp:nvSpPr>
      <dsp:spPr>
        <a:xfrm rot="5400000">
          <a:off x="3931457" y="714979"/>
          <a:ext cx="2243114" cy="1766099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3403-5ABF-4DB2-BD73-708CD479A1C0}">
      <dsp:nvSpPr>
        <dsp:cNvPr id="0" name=""/>
        <dsp:cNvSpPr/>
      </dsp:nvSpPr>
      <dsp:spPr>
        <a:xfrm>
          <a:off x="6345634" y="951855"/>
          <a:ext cx="1631751" cy="95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Tools to use the spec (translators, validators, data collectors)</a:t>
          </a:r>
        </a:p>
      </dsp:txBody>
      <dsp:txXfrm>
        <a:off x="6345634" y="951855"/>
        <a:ext cx="1631751" cy="951855"/>
      </dsp:txXfrm>
    </dsp:sp>
    <dsp:sp modelId="{D136CEAF-1B8F-483E-A1B8-DBEFDF13CEA7}">
      <dsp:nvSpPr>
        <dsp:cNvPr id="0" name=""/>
        <dsp:cNvSpPr/>
      </dsp:nvSpPr>
      <dsp:spPr>
        <a:xfrm>
          <a:off x="5937696" y="1427782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4271D-CF21-47EF-A756-5C4E4A1C9FA6}">
      <dsp:nvSpPr>
        <dsp:cNvPr id="0" name=""/>
        <dsp:cNvSpPr/>
      </dsp:nvSpPr>
      <dsp:spPr>
        <a:xfrm rot="5400000">
          <a:off x="4412933" y="1651985"/>
          <a:ext cx="1747932" cy="129833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CD1ED-1C43-415C-9330-5A7C7CA75EE4}">
      <dsp:nvSpPr>
        <dsp:cNvPr id="0" name=""/>
        <dsp:cNvSpPr/>
      </dsp:nvSpPr>
      <dsp:spPr>
        <a:xfrm>
          <a:off x="6345634" y="1903710"/>
          <a:ext cx="1631751" cy="95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/>
              </a:solidFill>
            </a:rPr>
            <a:t>Applications (CARMA, 511, 3</a:t>
          </a:r>
          <a:r>
            <a:rPr lang="en-US" sz="1400" kern="1200" baseline="30000" dirty="0">
              <a:solidFill>
                <a:schemeClr val="bg2"/>
              </a:solidFill>
            </a:rPr>
            <a:t>rd</a:t>
          </a:r>
          <a:r>
            <a:rPr lang="en-US" sz="1400" kern="1200" dirty="0">
              <a:solidFill>
                <a:schemeClr val="bg2"/>
              </a:solidFill>
            </a:rPr>
            <a:t> Parties, Construction Coordination)</a:t>
          </a:r>
        </a:p>
      </dsp:txBody>
      <dsp:txXfrm>
        <a:off x="6345634" y="1903710"/>
        <a:ext cx="1631751" cy="951855"/>
      </dsp:txXfrm>
    </dsp:sp>
    <dsp:sp modelId="{62AA41BB-33EC-4C2D-8357-DAC2DE745EB7}">
      <dsp:nvSpPr>
        <dsp:cNvPr id="0" name=""/>
        <dsp:cNvSpPr/>
      </dsp:nvSpPr>
      <dsp:spPr>
        <a:xfrm>
          <a:off x="5937696" y="2379637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701E8-B4B6-48D9-A204-1DB103855AF6}">
      <dsp:nvSpPr>
        <dsp:cNvPr id="0" name=""/>
        <dsp:cNvSpPr/>
      </dsp:nvSpPr>
      <dsp:spPr>
        <a:xfrm rot="5400000">
          <a:off x="4895007" y="2588230"/>
          <a:ext cx="1248834" cy="83056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21D9F-0E33-413A-B8E7-8D5A5741F1FE}">
      <dsp:nvSpPr>
        <dsp:cNvPr id="0" name=""/>
        <dsp:cNvSpPr/>
      </dsp:nvSpPr>
      <dsp:spPr>
        <a:xfrm>
          <a:off x="740776" y="855481"/>
          <a:ext cx="1464285" cy="146428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3F343-00C6-446E-8B9B-BB50A80288CF}">
      <dsp:nvSpPr>
        <dsp:cNvPr id="0" name=""/>
        <dsp:cNvSpPr/>
      </dsp:nvSpPr>
      <dsp:spPr>
        <a:xfrm>
          <a:off x="10528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20936-8C66-4AA9-B3CC-EA4EC4FADF4F}">
      <dsp:nvSpPr>
        <dsp:cNvPr id="0" name=""/>
        <dsp:cNvSpPr/>
      </dsp:nvSpPr>
      <dsp:spPr>
        <a:xfrm>
          <a:off x="2726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Upcoming RSM standard</a:t>
          </a:r>
        </a:p>
      </dsp:txBody>
      <dsp:txXfrm>
        <a:off x="272684" y="2775856"/>
        <a:ext cx="2400467" cy="720000"/>
      </dsp:txXfrm>
    </dsp:sp>
    <dsp:sp modelId="{317CB3B2-D04E-469C-BE41-120F5E50C2C8}">
      <dsp:nvSpPr>
        <dsp:cNvPr id="0" name=""/>
        <dsp:cNvSpPr/>
      </dsp:nvSpPr>
      <dsp:spPr>
        <a:xfrm>
          <a:off x="3561325" y="855481"/>
          <a:ext cx="1464285" cy="146428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A32DB-0519-4487-B5D9-8791559F25A0}">
      <dsp:nvSpPr>
        <dsp:cNvPr id="0" name=""/>
        <dsp:cNvSpPr/>
      </dsp:nvSpPr>
      <dsp:spPr>
        <a:xfrm>
          <a:off x="38733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68149-9070-451D-89DA-B1C40CCEC0B4}">
      <dsp:nvSpPr>
        <dsp:cNvPr id="0" name=""/>
        <dsp:cNvSpPr/>
      </dsp:nvSpPr>
      <dsp:spPr>
        <a:xfrm>
          <a:off x="30932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CAMP tool</a:t>
          </a:r>
        </a:p>
      </dsp:txBody>
      <dsp:txXfrm>
        <a:off x="3093234" y="2775856"/>
        <a:ext cx="2400467" cy="720000"/>
      </dsp:txXfrm>
    </dsp:sp>
    <dsp:sp modelId="{589E44AD-C340-4545-90CF-DD4043C78AC8}">
      <dsp:nvSpPr>
        <dsp:cNvPr id="0" name=""/>
        <dsp:cNvSpPr/>
      </dsp:nvSpPr>
      <dsp:spPr>
        <a:xfrm>
          <a:off x="6381875" y="855481"/>
          <a:ext cx="1464285" cy="146428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59A12-1C20-4C4E-81C5-26712CE893C5}">
      <dsp:nvSpPr>
        <dsp:cNvPr id="0" name=""/>
        <dsp:cNvSpPr/>
      </dsp:nvSpPr>
      <dsp:spPr>
        <a:xfrm>
          <a:off x="66939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FAC3F-8D2F-4389-92A2-4712AC4DD57F}">
      <dsp:nvSpPr>
        <dsp:cNvPr id="0" name=""/>
        <dsp:cNvSpPr/>
      </dsp:nvSpPr>
      <dsp:spPr>
        <a:xfrm>
          <a:off x="59137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RSM to WZDx translator</a:t>
          </a:r>
        </a:p>
      </dsp:txBody>
      <dsp:txXfrm>
        <a:off x="5913784" y="2775856"/>
        <a:ext cx="2400467" cy="720000"/>
      </dsp:txXfrm>
    </dsp:sp>
    <dsp:sp modelId="{D350D9A0-DA76-4ED0-9A12-B8A75D67EE32}">
      <dsp:nvSpPr>
        <dsp:cNvPr id="0" name=""/>
        <dsp:cNvSpPr/>
      </dsp:nvSpPr>
      <dsp:spPr>
        <a:xfrm>
          <a:off x="9202425" y="855481"/>
          <a:ext cx="1464285" cy="146428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860EB-928E-46E3-839B-FA829401660A}">
      <dsp:nvSpPr>
        <dsp:cNvPr id="0" name=""/>
        <dsp:cNvSpPr/>
      </dsp:nvSpPr>
      <dsp:spPr>
        <a:xfrm>
          <a:off x="95144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CBCE7-7B1B-4C66-BADC-244C2CFC21D6}">
      <dsp:nvSpPr>
        <dsp:cNvPr id="0" name=""/>
        <dsp:cNvSpPr/>
      </dsp:nvSpPr>
      <dsp:spPr>
        <a:xfrm>
          <a:off x="87343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WZDx Spec</a:t>
          </a:r>
        </a:p>
      </dsp:txBody>
      <dsp:txXfrm>
        <a:off x="8734334" y="2775856"/>
        <a:ext cx="240046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9989A-033A-4D2E-AB8D-A0A541ED45B3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3CAFC-081C-4C55-97D1-A859FABE3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9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</a:t>
            </a:r>
            <a:r>
              <a:rPr lang="en-US" sz="1200" b="1" i="0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new V2X and Cooperative ADS applications emerge, there is a need to understand the changing spatial and mapping requirements for these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these applications, the driving task questions are the same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(describes left side of graphic):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am 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rules that affect 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changed from what I already know.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r>
              <a:rPr lang="en-US" sz="1200" b="1" i="0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answers to these questions, especially in a form that is useful to a machine-driven system is a hard nut to crack. </a:t>
            </a:r>
            <a:endParaRPr lang="en-US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 for automated vehicles are not the same as those used for traditional GIS or navigation.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Vehicles now need a combination of dynamic and static data that depicts the driving environment.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must allow the vehicle to understand the basic road network and the current status of its path through that network, and it must be at a very high level of precision, accuracy and currency.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data now refers to a real-time collection of data comprised of multiple layers and update streams.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maps m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ust be able to consistently and accurately describe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needs in a “computable manner”  (middle of the graphic)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event/object/structure being described?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is it located?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good is this data?  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sector agencies will be “one among many” types of entities making data available for AV use.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OEMs and third party data aggregators will likely also play a major role.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gain the maximum benefit from their investment, public sector agencies will need be quite selective in the types of data that they choose to provide.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to be a focus on data that clearly provides transportation safety and operational benefits and is most efficiently provided by the public sector.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need to agree upon a minimum national data set; develop upgraded data collection and delivery capabilities; and work to ensure that IOOs are aware of, and able to effectively implement, the core suite of standards that corresponds to the minimum national data set.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area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seems to bring different stakeholders together is more consistent, available work zone data.  There is great work being done in work zone data specification with WZDX version 2 now out and version 3 underway.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this effort we hope to add to the body of work by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 recommendations that improve the fidelity and “computability” of the spec to ADS use-cases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 software translators that move work zone data between various message types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the utility of such data for cooperative automation. </a:t>
            </a:r>
            <a:endParaRPr lang="en-US" sz="1200" b="1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really excited about is how this graphic and the research ties together various initiatives within the USDOT.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Leverages and integrates features and benefits of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 WZ Mapping Toolchain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WZDx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Specification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WZDI Framework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WZDI Data Dictionary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V2X Hub and/or CARMA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CARMA3 Vehicle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V2X Mapping Pilot Case Study and Supporting Mapping Functions &amp; Tools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demonstration of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tools developed as part of this project late-summer/fall 2020 and the software translators will be made available to the work zone community.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I’d be happy to provide more technical descriptions if you are interested.  Please contact me after this meeting.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FF620-9C25-44E3-A1DF-817C4D175A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4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1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1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0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4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8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7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45C46-AF7A-4A2E-B945-FB8436FECEF6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A669B-844F-42F0-A606-12AA4E99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yEnglish/V2X-manual-data-collec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Engineers with digital tablet and projected plans">
            <a:extLst>
              <a:ext uri="{FF2B5EF4-FFF2-40B4-BE49-F238E27FC236}">
                <a16:creationId xmlns:a16="http://schemas.microsoft.com/office/drawing/2014/main" id="{683F16EC-FFDF-4803-B0F3-ED0B73784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FA1B-3815-46F0-AC45-8738F27E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03" y="682174"/>
            <a:ext cx="7202396" cy="54162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6600" dirty="0"/>
              <a:t>Developing tools to support WZDx use</a:t>
            </a:r>
          </a:p>
          <a:p>
            <a:pPr marL="0" indent="0">
              <a:buNone/>
            </a:pPr>
            <a:r>
              <a:rPr lang="en-US" sz="6600" dirty="0"/>
              <a:t>as part of</a:t>
            </a:r>
          </a:p>
          <a:p>
            <a:pPr marL="0" indent="0">
              <a:buNone/>
            </a:pPr>
            <a:r>
              <a:rPr lang="en-US" sz="6600" dirty="0"/>
              <a:t>V2X Mapping Project</a:t>
            </a:r>
            <a:r>
              <a:rPr lang="en-US" sz="8000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087BD-D803-4AB7-BB11-6893A4401BB8}"/>
              </a:ext>
            </a:extLst>
          </p:cNvPr>
          <p:cNvSpPr txBox="1">
            <a:spLocks/>
          </p:cNvSpPr>
          <p:nvPr/>
        </p:nvSpPr>
        <p:spPr>
          <a:xfrm>
            <a:off x="8312911" y="782320"/>
            <a:ext cx="3110476" cy="436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24795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43D32A-B544-4B48-B32F-FC345CB1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230987"/>
            <a:ext cx="8711252" cy="5388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DCA90-5EB3-43F7-8B9B-6422F33FE4AE}"/>
              </a:ext>
            </a:extLst>
          </p:cNvPr>
          <p:cNvSpPr txBox="1"/>
          <p:nvPr/>
        </p:nvSpPr>
        <p:spPr>
          <a:xfrm>
            <a:off x="1303536" y="287214"/>
            <a:ext cx="83668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High Level Tools Workflow</a:t>
            </a:r>
          </a:p>
        </p:txBody>
      </p:sp>
    </p:spTree>
    <p:extLst>
      <p:ext uri="{BB962C8B-B14F-4D97-AF65-F5344CB8AC3E}">
        <p14:creationId xmlns:p14="http://schemas.microsoft.com/office/powerpoint/2010/main" val="41989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A7219-27C8-432D-8957-E1DE365C8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92"/>
          <a:stretch/>
        </p:blipFill>
        <p:spPr>
          <a:xfrm>
            <a:off x="1119108" y="1939636"/>
            <a:ext cx="9593566" cy="4170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Back-Office Toolset</a:t>
            </a:r>
          </a:p>
        </p:txBody>
      </p:sp>
    </p:spTree>
    <p:extLst>
      <p:ext uri="{BB962C8B-B14F-4D97-AF65-F5344CB8AC3E}">
        <p14:creationId xmlns:p14="http://schemas.microsoft.com/office/powerpoint/2010/main" val="181180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84C44C-CECD-4A67-83E8-48487622EC8A}"/>
              </a:ext>
            </a:extLst>
          </p:cNvPr>
          <p:cNvSpPr txBox="1"/>
          <p:nvPr/>
        </p:nvSpPr>
        <p:spPr>
          <a:xfrm>
            <a:off x="228601" y="1802423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3567-BD8A-422D-90A0-44EC78FA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7" y="341697"/>
            <a:ext cx="4185332" cy="3191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0C9AD-82F0-48C1-A3CD-2BE1D4C0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48" y="341697"/>
            <a:ext cx="4228980" cy="3191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FB7D0-3214-44C7-BA94-CB6FA924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47" y="3599538"/>
            <a:ext cx="4228980" cy="3209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96B430-EECB-495A-9DA8-C0EB7916E7C4}"/>
              </a:ext>
            </a:extLst>
          </p:cNvPr>
          <p:cNvSpPr txBox="1"/>
          <p:nvPr/>
        </p:nvSpPr>
        <p:spPr>
          <a:xfrm>
            <a:off x="9108831" y="835269"/>
            <a:ext cx="28545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TMC Operator/IOOs enter basic information about work zone</a:t>
            </a:r>
          </a:p>
          <a:p>
            <a:endParaRPr lang="en-US" dirty="0"/>
          </a:p>
          <a:p>
            <a:r>
              <a:rPr lang="en-US" dirty="0"/>
              <a:t>Data is consistent with WZDx spec v2.0</a:t>
            </a:r>
          </a:p>
          <a:p>
            <a:endParaRPr lang="en-US" dirty="0"/>
          </a:p>
          <a:p>
            <a:r>
              <a:rPr lang="en-US" dirty="0"/>
              <a:t>Minimum information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Begin/End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Date/Time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Limits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ED85-930D-4259-9730-5D5ABE4F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7" y="3604911"/>
            <a:ext cx="4188985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6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5D1A508-065D-4613-83BB-F604F57C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8" y="4760132"/>
            <a:ext cx="4935537" cy="1777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Field Data Collection Tool (Persona: Work Zone Manager)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3A96AF-B0F6-4D99-9884-F8518C612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7" b="-2"/>
          <a:stretch/>
        </p:blipFill>
        <p:spPr>
          <a:xfrm>
            <a:off x="534193" y="568336"/>
            <a:ext cx="7860819" cy="3359108"/>
          </a:xfrm>
          <a:prstGeom prst="rect">
            <a:avLst/>
          </a:prstGeom>
        </p:spPr>
      </p:pic>
      <p:sp>
        <p:nvSpPr>
          <p:cNvPr id="66" name="Content Placeholder 65">
            <a:extLst>
              <a:ext uri="{FF2B5EF4-FFF2-40B4-BE49-F238E27FC236}">
                <a16:creationId xmlns:a16="http://schemas.microsoft.com/office/drawing/2014/main" id="{54A866B1-5BC0-4421-8720-BE47AD4A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Field vehicle receives information (via cloud, via RSU)</a:t>
            </a:r>
          </a:p>
          <a:p>
            <a:r>
              <a:rPr lang="en-US" sz="1800" dirty="0"/>
              <a:t>Download published configuration files</a:t>
            </a:r>
          </a:p>
          <a:p>
            <a:r>
              <a:rPr lang="en-US" sz="1800" dirty="0"/>
              <a:t>Automatically detect GPS device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72282" y="532771"/>
            <a:ext cx="2637827" cy="3394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51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5D1A508-065D-4613-83BB-F604F57C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38" y="4760132"/>
            <a:ext cx="5718175" cy="177782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dirty="0"/>
              <a:t>Field Data Collection Tool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78269E-4199-4AEF-937F-8B4ADCF8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5" b="-2"/>
          <a:stretch/>
        </p:blipFill>
        <p:spPr>
          <a:xfrm>
            <a:off x="803804" y="658995"/>
            <a:ext cx="4976435" cy="3355848"/>
          </a:xfrm>
          <a:prstGeom prst="rect">
            <a:avLst/>
          </a:prstGeom>
        </p:spPr>
      </p:pic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E0A7E9-FDDA-4992-A80F-EC6176C23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" b="1"/>
          <a:stretch/>
        </p:blipFill>
        <p:spPr>
          <a:xfrm>
            <a:off x="6422170" y="658995"/>
            <a:ext cx="4970053" cy="335910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D8F6416-6F8C-479E-BAE8-AA4D0281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4767660"/>
            <a:ext cx="5075720" cy="17703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Data collection automatically starts/ends when set  starting/ending locations are reached</a:t>
            </a:r>
          </a:p>
          <a:p>
            <a:r>
              <a:rPr lang="en-US" sz="1800" dirty="0"/>
              <a:t>User interface to select current state of road/work zone</a:t>
            </a:r>
          </a:p>
        </p:txBody>
      </p:sp>
    </p:spTree>
    <p:extLst>
      <p:ext uri="{BB962C8B-B14F-4D97-AF65-F5344CB8AC3E}">
        <p14:creationId xmlns:p14="http://schemas.microsoft.com/office/powerpoint/2010/main" val="2033525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5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6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5D1A508-065D-4613-83BB-F604F57C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Field Data Collection Tool (Upload)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D65BA6-9976-472B-B659-2BA9BEE3D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" b="1143"/>
          <a:stretch/>
        </p:blipFill>
        <p:spPr>
          <a:xfrm>
            <a:off x="2170080" y="671951"/>
            <a:ext cx="7860834" cy="3359108"/>
          </a:xfrm>
          <a:prstGeom prst="rect">
            <a:avLst/>
          </a:prstGeom>
        </p:spPr>
      </p:pic>
      <p:sp>
        <p:nvSpPr>
          <p:cNvPr id="19" name="Content Placeholder 20">
            <a:extLst>
              <a:ext uri="{FF2B5EF4-FFF2-40B4-BE49-F238E27FC236}">
                <a16:creationId xmlns:a16="http://schemas.microsoft.com/office/drawing/2014/main" id="{D02C70A2-E200-4A97-A445-2642867DA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096" y="4609656"/>
            <a:ext cx="6281873" cy="217651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When the work zone has been mapped, the path history data is compressed/reduced and messages are created (WZDx and RSM) automatically</a:t>
            </a:r>
          </a:p>
          <a:p>
            <a:r>
              <a:rPr lang="en-US" sz="1800" dirty="0"/>
              <a:t>RSM (XML) Message is converted into binary (UPER) automatically</a:t>
            </a:r>
          </a:p>
          <a:p>
            <a:r>
              <a:rPr lang="en-US" sz="1800" dirty="0"/>
              <a:t>Messages and path data are zipped and uploaded to the back-office</a:t>
            </a:r>
          </a:p>
        </p:txBody>
      </p:sp>
    </p:spTree>
    <p:extLst>
      <p:ext uri="{BB962C8B-B14F-4D97-AF65-F5344CB8AC3E}">
        <p14:creationId xmlns:p14="http://schemas.microsoft.com/office/powerpoint/2010/main" val="1770229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4FE23-8D67-4368-A8D2-FD5699A7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2" r="2" b="2127"/>
          <a:stretch/>
        </p:blipFill>
        <p:spPr>
          <a:xfrm>
            <a:off x="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65FEC-2763-42A1-8421-3E68C2AFCC5A}"/>
              </a:ext>
            </a:extLst>
          </p:cNvPr>
          <p:cNvSpPr txBox="1"/>
          <p:nvPr/>
        </p:nvSpPr>
        <p:spPr>
          <a:xfrm>
            <a:off x="7255563" y="293077"/>
            <a:ext cx="4314645" cy="5981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Received information is used to generate a work zone with new geospatial details in the back office (cloud) for validation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Overlay WZ Map information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Work zone data points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Compressed data points (updated to use breadcrumb from SAE J2945/1 spec)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Worker presence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Lane closures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Approximate lane locations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TMC Operator verifies accuracy of recorded work zone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TMC Operator publish verified work zones available for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(SDX, WZDx, WAZE, HERE)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511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CARMA and other cooperative automation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3008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1A550AD-F6A5-43AF-84C6-27C172CC2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r="20739" b="2"/>
          <a:stretch/>
        </p:blipFill>
        <p:spPr>
          <a:xfrm>
            <a:off x="409576" y="633619"/>
            <a:ext cx="6648449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85E7A-5E15-43EC-86C7-92D7066C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/>
              <a:t>Published Work Zones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A979746-D325-4414-8A92-56128EE16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359152"/>
            <a:ext cx="3404594" cy="3429000"/>
          </a:xfrm>
        </p:spPr>
        <p:txBody>
          <a:bodyPr>
            <a:normAutofit/>
          </a:bodyPr>
          <a:lstStyle/>
          <a:p>
            <a:r>
              <a:rPr lang="en-US" sz="1700"/>
              <a:t>View published work zones</a:t>
            </a:r>
          </a:p>
          <a:p>
            <a:r>
              <a:rPr lang="en-US" sz="1700"/>
              <a:t>Download published work zone data (WZDx, RSM-XML, RSM-UPER)</a:t>
            </a:r>
          </a:p>
        </p:txBody>
      </p:sp>
    </p:spTree>
    <p:extLst>
      <p:ext uri="{BB962C8B-B14F-4D97-AF65-F5344CB8AC3E}">
        <p14:creationId xmlns:p14="http://schemas.microsoft.com/office/powerpoint/2010/main" val="63007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EB056C-A0D1-4ECD-8FF0-F2C6250D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" y="36358"/>
            <a:ext cx="3481371" cy="310368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Enhancement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Possibilities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B7957-6C7B-4421-B2E2-97FE33014D3E}"/>
              </a:ext>
            </a:extLst>
          </p:cNvPr>
          <p:cNvSpPr txBox="1"/>
          <p:nvPr/>
        </p:nvSpPr>
        <p:spPr>
          <a:xfrm>
            <a:off x="5117105" y="819870"/>
            <a:ext cx="589570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Mobile app (iPhone/Android)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Message generation in the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Move translator from vehicle to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ASN1.c open source encoder/decoder for RSM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V2X-Hub integration with RSU/OBU for message upload/download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 detect: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Workers (DNN/CNN)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Lanes open/closed (OpenCV)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Road signs (DNN/CNN)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36E75-0D7C-4232-9C5E-588E6A5A5EB4}"/>
              </a:ext>
            </a:extLst>
          </p:cNvPr>
          <p:cNvSpPr/>
          <p:nvPr/>
        </p:nvSpPr>
        <p:spPr>
          <a:xfrm>
            <a:off x="303201" y="6392699"/>
            <a:ext cx="313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https://youtu.be/BCNGWHPjjjo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4E926-E86B-4B27-A1CF-268D386A38DE}"/>
              </a:ext>
            </a:extLst>
          </p:cNvPr>
          <p:cNvSpPr txBox="1"/>
          <p:nvPr/>
        </p:nvSpPr>
        <p:spPr>
          <a:xfrm>
            <a:off x="89950" y="6023366"/>
            <a:ext cx="26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Full end to end test video: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EB4B14-202E-4332-9D89-5C448872A8F6}"/>
              </a:ext>
            </a:extLst>
          </p:cNvPr>
          <p:cNvSpPr/>
          <p:nvPr/>
        </p:nvSpPr>
        <p:spPr>
          <a:xfrm>
            <a:off x="16775" y="4764231"/>
            <a:ext cx="3145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hlinkClick r:id="rId2" tooltip="https://github.com/tonyenglish/v2x-manual-data-colle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https://github.com/TonyEnglish/V2X-manual-data-collection</a:t>
            </a:r>
            <a:endParaRPr lang="en-US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573A58-7C54-46E9-917D-568D330F9E10}"/>
              </a:ext>
            </a:extLst>
          </p:cNvPr>
          <p:cNvSpPr txBox="1"/>
          <p:nvPr/>
        </p:nvSpPr>
        <p:spPr>
          <a:xfrm>
            <a:off x="-29185" y="4407721"/>
            <a:ext cx="26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 site: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18F4B-87B9-4E6B-B111-62816072B751}"/>
              </a:ext>
            </a:extLst>
          </p:cNvPr>
          <p:cNvSpPr/>
          <p:nvPr/>
        </p:nvSpPr>
        <p:spPr>
          <a:xfrm>
            <a:off x="146055" y="3727317"/>
            <a:ext cx="3203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https://neaeraconsulting.com/V2x_Home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CB11F-466D-4433-9CFC-B4768CD95B28}"/>
              </a:ext>
            </a:extLst>
          </p:cNvPr>
          <p:cNvSpPr txBox="1"/>
          <p:nvPr/>
        </p:nvSpPr>
        <p:spPr>
          <a:xfrm>
            <a:off x="0" y="3323912"/>
            <a:ext cx="26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Website:</a:t>
            </a:r>
          </a:p>
        </p:txBody>
      </p:sp>
    </p:spTree>
    <p:extLst>
      <p:ext uri="{BB962C8B-B14F-4D97-AF65-F5344CB8AC3E}">
        <p14:creationId xmlns:p14="http://schemas.microsoft.com/office/powerpoint/2010/main" val="215017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57F97A2-376E-4607-8F70-80C5BA180655}"/>
              </a:ext>
            </a:extLst>
          </p:cNvPr>
          <p:cNvSpPr/>
          <p:nvPr/>
        </p:nvSpPr>
        <p:spPr>
          <a:xfrm>
            <a:off x="7444608" y="1589024"/>
            <a:ext cx="4348392" cy="4630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400"/>
              </a:spcAft>
            </a:pPr>
            <a:endParaRPr lang="en-US" sz="1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DFE48AE-565F-4C92-B438-CD9BD2573F2D}"/>
              </a:ext>
            </a:extLst>
          </p:cNvPr>
          <p:cNvSpPr/>
          <p:nvPr/>
        </p:nvSpPr>
        <p:spPr>
          <a:xfrm>
            <a:off x="7763411" y="1785359"/>
            <a:ext cx="2009595" cy="42750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9DCB65-6166-46C8-84B3-1D6333A15861}"/>
              </a:ext>
            </a:extLst>
          </p:cNvPr>
          <p:cNvSpPr/>
          <p:nvPr/>
        </p:nvSpPr>
        <p:spPr>
          <a:xfrm>
            <a:off x="10066575" y="2095423"/>
            <a:ext cx="1559045" cy="9481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IOO Work Zone </a:t>
            </a:r>
          </a:p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Field 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C4E4B9-C22E-4A4A-B273-D6FB633C5B10}"/>
              </a:ext>
            </a:extLst>
          </p:cNvPr>
          <p:cNvSpPr txBox="1"/>
          <p:nvPr/>
        </p:nvSpPr>
        <p:spPr>
          <a:xfrm>
            <a:off x="5317535" y="1879655"/>
            <a:ext cx="2016178" cy="408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Types of content needs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007320-E255-4ADA-8881-5B58631E45A6}"/>
              </a:ext>
            </a:extLst>
          </p:cNvPr>
          <p:cNvSpPr/>
          <p:nvPr/>
        </p:nvSpPr>
        <p:spPr>
          <a:xfrm>
            <a:off x="2612865" y="2793835"/>
            <a:ext cx="2439566" cy="24007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400"/>
              </a:spcAft>
            </a:pP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BEB1B62-368F-41DE-A765-8E8CAAAC66D3}"/>
              </a:ext>
            </a:extLst>
          </p:cNvPr>
          <p:cNvSpPr/>
          <p:nvPr/>
        </p:nvSpPr>
        <p:spPr>
          <a:xfrm>
            <a:off x="2828266" y="4458490"/>
            <a:ext cx="1962883" cy="481174"/>
          </a:xfrm>
          <a:prstGeom prst="parallelogram">
            <a:avLst>
              <a:gd name="adj" fmla="val 55224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Network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7D7A3E8-BDF6-443E-9F04-CD3E554F45B3}"/>
              </a:ext>
            </a:extLst>
          </p:cNvPr>
          <p:cNvSpPr/>
          <p:nvPr/>
        </p:nvSpPr>
        <p:spPr>
          <a:xfrm>
            <a:off x="2841666" y="4071193"/>
            <a:ext cx="1962883" cy="481174"/>
          </a:xfrm>
          <a:prstGeom prst="parallelogram">
            <a:avLst>
              <a:gd name="adj" fmla="val 55224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Furniture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692B40-F743-4ACB-98AE-E0D73227D252}"/>
              </a:ext>
            </a:extLst>
          </p:cNvPr>
          <p:cNvSpPr/>
          <p:nvPr/>
        </p:nvSpPr>
        <p:spPr>
          <a:xfrm>
            <a:off x="2841665" y="3683896"/>
            <a:ext cx="1962883" cy="481174"/>
          </a:xfrm>
          <a:prstGeom prst="parallelogram">
            <a:avLst>
              <a:gd name="adj" fmla="val 55224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Environment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34E80-2D78-4627-98F7-BF9BB13AF6D6}"/>
              </a:ext>
            </a:extLst>
          </p:cNvPr>
          <p:cNvSpPr/>
          <p:nvPr/>
        </p:nvSpPr>
        <p:spPr>
          <a:xfrm>
            <a:off x="2868614" y="2245545"/>
            <a:ext cx="1871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Driving Task Content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A6FF9-03E9-42C0-AB85-12D5EF65F832}"/>
              </a:ext>
            </a:extLst>
          </p:cNvPr>
          <p:cNvSpPr txBox="1"/>
          <p:nvPr/>
        </p:nvSpPr>
        <p:spPr>
          <a:xfrm>
            <a:off x="459324" y="2243066"/>
            <a:ext cx="176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Driving Task Questions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858F1B57-F98B-4360-A70C-1BC3FE9E392F}"/>
              </a:ext>
            </a:extLst>
          </p:cNvPr>
          <p:cNvSpPr/>
          <p:nvPr/>
        </p:nvSpPr>
        <p:spPr>
          <a:xfrm>
            <a:off x="394622" y="2791529"/>
            <a:ext cx="2265632" cy="2403105"/>
          </a:xfrm>
          <a:prstGeom prst="rightArrowCallout">
            <a:avLst>
              <a:gd name="adj1" fmla="val 16326"/>
              <a:gd name="adj2" fmla="val 18133"/>
              <a:gd name="adj3" fmla="val 11628"/>
              <a:gd name="adj4" fmla="val 828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30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Where am I relative to my environment?</a:t>
            </a:r>
          </a:p>
          <a:p>
            <a:pPr algn="ctr">
              <a:spcAft>
                <a:spcPts val="30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are the rules of the road that affect path?</a:t>
            </a:r>
          </a:p>
          <a:p>
            <a:pPr algn="ctr">
              <a:spcAft>
                <a:spcPts val="30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What’s changed from what I already know?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B22205-F7ED-4EC6-8A31-51057479526C}"/>
              </a:ext>
            </a:extLst>
          </p:cNvPr>
          <p:cNvCxnSpPr>
            <a:cxnSpLocks/>
          </p:cNvCxnSpPr>
          <p:nvPr/>
        </p:nvCxnSpPr>
        <p:spPr>
          <a:xfrm>
            <a:off x="684784" y="4384276"/>
            <a:ext cx="131362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2804B2C-9F70-490E-8424-342C0EB10817}"/>
              </a:ext>
            </a:extLst>
          </p:cNvPr>
          <p:cNvSpPr/>
          <p:nvPr/>
        </p:nvSpPr>
        <p:spPr>
          <a:xfrm>
            <a:off x="5604780" y="4685425"/>
            <a:ext cx="1441688" cy="50921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Usage Restrictions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EF8CF4-41E2-44AF-8495-78384E2C3A2F}"/>
              </a:ext>
            </a:extLst>
          </p:cNvPr>
          <p:cNvSpPr/>
          <p:nvPr/>
        </p:nvSpPr>
        <p:spPr>
          <a:xfrm>
            <a:off x="5525486" y="5325311"/>
            <a:ext cx="1600277" cy="46874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and VMS status/translation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E0EA9-9A8B-4668-93A1-FE7439BFCB7E}"/>
              </a:ext>
            </a:extLst>
          </p:cNvPr>
          <p:cNvSpPr/>
          <p:nvPr/>
        </p:nvSpPr>
        <p:spPr>
          <a:xfrm>
            <a:off x="5459612" y="2312826"/>
            <a:ext cx="1732024" cy="3503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Limit Changes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1B3E69-3576-4E91-9C7F-05B02A22015B}"/>
              </a:ext>
            </a:extLst>
          </p:cNvPr>
          <p:cNvSpPr/>
          <p:nvPr/>
        </p:nvSpPr>
        <p:spPr>
          <a:xfrm>
            <a:off x="5525486" y="4213802"/>
            <a:ext cx="1600277" cy="3409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95CB0C-D9C6-4D1B-914F-81D49271E2C8}"/>
              </a:ext>
            </a:extLst>
          </p:cNvPr>
          <p:cNvSpPr/>
          <p:nvPr/>
        </p:nvSpPr>
        <p:spPr>
          <a:xfrm>
            <a:off x="5737978" y="3742179"/>
            <a:ext cx="1175293" cy="34094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Zones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8BC42-CEDF-4B5E-BC07-E408A72A83D0}"/>
              </a:ext>
            </a:extLst>
          </p:cNvPr>
          <p:cNvSpPr/>
          <p:nvPr/>
        </p:nvSpPr>
        <p:spPr>
          <a:xfrm>
            <a:off x="5657794" y="2793835"/>
            <a:ext cx="1335660" cy="3409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 Closures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D60E36-4AF5-4DAC-909D-BFCD51A99B6C}"/>
              </a:ext>
            </a:extLst>
          </p:cNvPr>
          <p:cNvSpPr/>
          <p:nvPr/>
        </p:nvSpPr>
        <p:spPr>
          <a:xfrm>
            <a:off x="5559823" y="3270556"/>
            <a:ext cx="1531603" cy="3409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Locations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42AAAB-93B4-4989-A6B7-F2CAA6A6F7D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5052431" y="3441030"/>
            <a:ext cx="507392" cy="55320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FEB778-DBED-4A94-9710-86FA28117B65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052431" y="2487994"/>
            <a:ext cx="407181" cy="15062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4484F9-C0EA-4888-AA74-6642CEB037A3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052431" y="3994235"/>
            <a:ext cx="473055" cy="156544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6767C3-414E-48D2-86A5-E3E1CE76FC3E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 flipV="1">
            <a:off x="5052431" y="3994235"/>
            <a:ext cx="552349" cy="9457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596D37-2593-437E-9715-232F22698F02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5052431" y="3994235"/>
            <a:ext cx="473055" cy="39004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E16599-C603-464B-841C-CBAA698D48ED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5052431" y="3912653"/>
            <a:ext cx="685547" cy="8158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B6ECCF-5329-45AD-A3C3-02BB2BCF5444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 flipV="1">
            <a:off x="5052431" y="2964309"/>
            <a:ext cx="605363" cy="102992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B335FC-10A5-4E51-9467-775DE4B0F03E}"/>
              </a:ext>
            </a:extLst>
          </p:cNvPr>
          <p:cNvGrpSpPr/>
          <p:nvPr/>
        </p:nvGrpSpPr>
        <p:grpSpPr>
          <a:xfrm>
            <a:off x="2913726" y="2915475"/>
            <a:ext cx="2016178" cy="730040"/>
            <a:chOff x="4160826" y="2008491"/>
            <a:chExt cx="2851688" cy="943075"/>
          </a:xfrm>
        </p:grpSpPr>
        <p:pic>
          <p:nvPicPr>
            <p:cNvPr id="41" name="Picture 2" descr="vector vehicles">
              <a:extLst>
                <a:ext uri="{FF2B5EF4-FFF2-40B4-BE49-F238E27FC236}">
                  <a16:creationId xmlns:a16="http://schemas.microsoft.com/office/drawing/2014/main" id="{94E07ECF-7B6D-4AD0-96E0-F1241CBE2D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1" t="8139" r="19267" b="59837"/>
            <a:stretch/>
          </p:blipFill>
          <p:spPr bwMode="auto">
            <a:xfrm flipH="1">
              <a:off x="4160826" y="2008491"/>
              <a:ext cx="2851688" cy="9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802FF6-745C-47E8-A09A-CF185997C53B}"/>
                </a:ext>
              </a:extLst>
            </p:cNvPr>
            <p:cNvSpPr txBox="1"/>
            <p:nvPr/>
          </p:nvSpPr>
          <p:spPr>
            <a:xfrm>
              <a:off x="4890385" y="2326922"/>
              <a:ext cx="1392572" cy="556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Fusion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Decision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D0C4B11-02FA-47AD-9C7A-C53735A83242}"/>
              </a:ext>
            </a:extLst>
          </p:cNvPr>
          <p:cNvSpPr/>
          <p:nvPr/>
        </p:nvSpPr>
        <p:spPr>
          <a:xfrm>
            <a:off x="7893912" y="1952807"/>
            <a:ext cx="1746988" cy="122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Develop tools to collect spatial data from the field to support work zone data collection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8A6721-DC0E-4769-809F-421A81D938EE}"/>
              </a:ext>
            </a:extLst>
          </p:cNvPr>
          <p:cNvCxnSpPr>
            <a:cxnSpLocks/>
            <a:stCxn id="19" idx="3"/>
            <a:endCxn id="72" idx="1"/>
          </p:cNvCxnSpPr>
          <p:nvPr/>
        </p:nvCxnSpPr>
        <p:spPr>
          <a:xfrm>
            <a:off x="6913271" y="3912653"/>
            <a:ext cx="850140" cy="1024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28E2DB7-957D-4A09-8BA0-59C52505564A}"/>
              </a:ext>
            </a:extLst>
          </p:cNvPr>
          <p:cNvSpPr/>
          <p:nvPr/>
        </p:nvSpPr>
        <p:spPr>
          <a:xfrm>
            <a:off x="7893912" y="4664880"/>
            <a:ext cx="1746987" cy="122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Develop software translators for V2X and cooperative ADS applications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5B382BD-C519-4302-A0D5-498F92DD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59" y="228124"/>
            <a:ext cx="11018669" cy="989917"/>
          </a:xfrm>
        </p:spPr>
        <p:txBody>
          <a:bodyPr>
            <a:normAutofit/>
          </a:bodyPr>
          <a:lstStyle/>
          <a:p>
            <a:r>
              <a:rPr lang="en-US" cap="none" dirty="0"/>
              <a:t>Utilizing Common Work Zone Event 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DEFA813-E783-46CB-AB87-354EB33DAAAC}"/>
              </a:ext>
            </a:extLst>
          </p:cNvPr>
          <p:cNvCxnSpPr>
            <a:cxnSpLocks/>
            <a:stCxn id="44" idx="3"/>
            <a:endCxn id="78" idx="1"/>
          </p:cNvCxnSpPr>
          <p:nvPr/>
        </p:nvCxnSpPr>
        <p:spPr>
          <a:xfrm>
            <a:off x="9640900" y="2564257"/>
            <a:ext cx="425675" cy="523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87EF8B5-98ED-47D0-8912-7CB1AEB40EC3}"/>
              </a:ext>
            </a:extLst>
          </p:cNvPr>
          <p:cNvCxnSpPr>
            <a:cxnSpLocks/>
            <a:stCxn id="86" idx="3"/>
            <a:endCxn id="73" idx="1"/>
          </p:cNvCxnSpPr>
          <p:nvPr/>
        </p:nvCxnSpPr>
        <p:spPr>
          <a:xfrm>
            <a:off x="9640899" y="5276330"/>
            <a:ext cx="43233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E090B2-2E59-45A3-BDBD-09E3A6A27B40}"/>
              </a:ext>
            </a:extLst>
          </p:cNvPr>
          <p:cNvSpPr/>
          <p:nvPr/>
        </p:nvSpPr>
        <p:spPr>
          <a:xfrm>
            <a:off x="7527735" y="1265965"/>
            <a:ext cx="4226328" cy="308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Improved Data Specifications &amp; Tools 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7A35BDE-1B5E-4DDF-9F8F-79DB8BDBDDA7}"/>
              </a:ext>
            </a:extLst>
          </p:cNvPr>
          <p:cNvCxnSpPr>
            <a:cxnSpLocks/>
            <a:endCxn id="134" idx="1"/>
          </p:cNvCxnSpPr>
          <p:nvPr/>
        </p:nvCxnSpPr>
        <p:spPr>
          <a:xfrm>
            <a:off x="9640899" y="3611503"/>
            <a:ext cx="425675" cy="4175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39F20D6-9742-45EA-A9E2-F377C17C7DB1}"/>
              </a:ext>
            </a:extLst>
          </p:cNvPr>
          <p:cNvSpPr/>
          <p:nvPr/>
        </p:nvSpPr>
        <p:spPr>
          <a:xfrm>
            <a:off x="10066574" y="3384315"/>
            <a:ext cx="1559046" cy="462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WZDI Program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C4EAAD0-2614-43BE-A404-2CD57AFEEEC0}"/>
              </a:ext>
            </a:extLst>
          </p:cNvPr>
          <p:cNvCxnSpPr>
            <a:cxnSpLocks/>
          </p:cNvCxnSpPr>
          <p:nvPr/>
        </p:nvCxnSpPr>
        <p:spPr>
          <a:xfrm flipV="1">
            <a:off x="10830063" y="3043554"/>
            <a:ext cx="0" cy="340761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6F22B6D-4ED2-469F-A934-C5EC81AE4D66}"/>
              </a:ext>
            </a:extLst>
          </p:cNvPr>
          <p:cNvCxnSpPr>
            <a:cxnSpLocks/>
            <a:stCxn id="47" idx="2"/>
            <a:endCxn id="73" idx="0"/>
          </p:cNvCxnSpPr>
          <p:nvPr/>
        </p:nvCxnSpPr>
        <p:spPr>
          <a:xfrm>
            <a:off x="10846097" y="4587505"/>
            <a:ext cx="1" cy="340803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2BE448-4AE2-4479-8A9A-7AFE73B27902}"/>
              </a:ext>
            </a:extLst>
          </p:cNvPr>
          <p:cNvCxnSpPr>
            <a:cxnSpLocks/>
          </p:cNvCxnSpPr>
          <p:nvPr/>
        </p:nvCxnSpPr>
        <p:spPr>
          <a:xfrm>
            <a:off x="684784" y="3645515"/>
            <a:ext cx="131362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EE112-AB2B-458A-8377-19EDAD4DC90E}"/>
              </a:ext>
            </a:extLst>
          </p:cNvPr>
          <p:cNvSpPr/>
          <p:nvPr/>
        </p:nvSpPr>
        <p:spPr>
          <a:xfrm>
            <a:off x="10073233" y="4928308"/>
            <a:ext cx="1545729" cy="6960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CARMA3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9F20D6-9742-45EA-A9E2-F377C17C7DB1}"/>
              </a:ext>
            </a:extLst>
          </p:cNvPr>
          <p:cNvSpPr/>
          <p:nvPr/>
        </p:nvSpPr>
        <p:spPr>
          <a:xfrm>
            <a:off x="10066574" y="4124780"/>
            <a:ext cx="1559046" cy="462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WZDx Specification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A35BDE-1B5E-4DDF-9F8F-79DB8BDBDDA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9619788" y="4356143"/>
            <a:ext cx="446786" cy="2088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4EAAD0-2614-43BE-A404-2CD57AFEEEC0}"/>
              </a:ext>
            </a:extLst>
          </p:cNvPr>
          <p:cNvCxnSpPr>
            <a:cxnSpLocks/>
            <a:stCxn id="47" idx="0"/>
            <a:endCxn id="134" idx="2"/>
          </p:cNvCxnSpPr>
          <p:nvPr/>
        </p:nvCxnSpPr>
        <p:spPr>
          <a:xfrm flipV="1">
            <a:off x="10846097" y="3847040"/>
            <a:ext cx="0" cy="277740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459665C-3C00-4068-8340-CCA487F020AD}"/>
              </a:ext>
            </a:extLst>
          </p:cNvPr>
          <p:cNvSpPr/>
          <p:nvPr/>
        </p:nvSpPr>
        <p:spPr>
          <a:xfrm>
            <a:off x="7893912" y="3308843"/>
            <a:ext cx="1746987" cy="122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Identify improvements to spatial data elements for work zone events</a:t>
            </a:r>
          </a:p>
        </p:txBody>
      </p:sp>
    </p:spTree>
    <p:extLst>
      <p:ext uri="{BB962C8B-B14F-4D97-AF65-F5344CB8AC3E}">
        <p14:creationId xmlns:p14="http://schemas.microsoft.com/office/powerpoint/2010/main" val="396681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how WZDx Spec is used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969946"/>
              </p:ext>
            </p:extLst>
          </p:nvPr>
        </p:nvGraphicFramePr>
        <p:xfrm>
          <a:off x="-1509346" y="142997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Left Brace 9"/>
          <p:cNvSpPr/>
          <p:nvPr/>
        </p:nvSpPr>
        <p:spPr>
          <a:xfrm>
            <a:off x="6418385" y="1573824"/>
            <a:ext cx="800100" cy="26552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60223" y="1705708"/>
            <a:ext cx="3050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 ability of IOOs to collect more fine-grained work zone data </a:t>
            </a:r>
          </a:p>
          <a:p>
            <a:endParaRPr lang="en-US" dirty="0"/>
          </a:p>
          <a:p>
            <a:r>
              <a:rPr lang="en-US" dirty="0"/>
              <a:t>Improve the ability to translate work zone data to various formats for use by vehicle systems and 3</a:t>
            </a:r>
            <a:r>
              <a:rPr lang="en-US" baseline="30000" dirty="0"/>
              <a:t>rd</a:t>
            </a:r>
            <a:r>
              <a:rPr lang="en-US" dirty="0"/>
              <a:t> parties</a:t>
            </a:r>
          </a:p>
        </p:txBody>
      </p:sp>
    </p:spTree>
    <p:extLst>
      <p:ext uri="{BB962C8B-B14F-4D97-AF65-F5344CB8AC3E}">
        <p14:creationId xmlns:p14="http://schemas.microsoft.com/office/powerpoint/2010/main" val="232692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this toolset</a:t>
            </a:r>
          </a:p>
        </p:txBody>
      </p:sp>
      <p:pic>
        <p:nvPicPr>
          <p:cNvPr id="4" name="Content Placeholder 3" descr="Stick Man Boy · Free vector graphic on Pixabay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96" y="4818185"/>
            <a:ext cx="1123472" cy="1446700"/>
          </a:xfrm>
        </p:spPr>
      </p:pic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3165231" y="3771900"/>
            <a:ext cx="1888865" cy="176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4014" y="2376488"/>
            <a:ext cx="1872762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Initial Work zone description (might only contain start, end, date/time)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81754" y="3050931"/>
            <a:ext cx="4176346" cy="3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45191" y="2376488"/>
            <a:ext cx="1872762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Improved Work Zone description (lanes closed, trajectories, workers present)</a:t>
            </a:r>
          </a:p>
        </p:txBody>
      </p:sp>
      <p:cxnSp>
        <p:nvCxnSpPr>
          <p:cNvPr id="15" name="Straight Arrow Connector 14"/>
          <p:cNvCxnSpPr>
            <a:endCxn id="4" idx="3"/>
          </p:cNvCxnSpPr>
          <p:nvPr/>
        </p:nvCxnSpPr>
        <p:spPr>
          <a:xfrm flipH="1">
            <a:off x="6177568" y="3437792"/>
            <a:ext cx="1638794" cy="210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</p:cNvCxnSpPr>
          <p:nvPr/>
        </p:nvCxnSpPr>
        <p:spPr>
          <a:xfrm>
            <a:off x="6177568" y="5541535"/>
            <a:ext cx="2146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5955" y="4380592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199" y="4088341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79980" y="5191981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25815" y="2600059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Tools and Translators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0953" y="5238975"/>
            <a:ext cx="1872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parties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3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IOOs to collect WZDx in greater precision and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5AE5D-C618-4A98-9461-23E4481E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72" b="7325"/>
          <a:stretch/>
        </p:blipFill>
        <p:spPr>
          <a:xfrm>
            <a:off x="553081" y="3033347"/>
            <a:ext cx="4263468" cy="232996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90746" y="3807069"/>
            <a:ext cx="1134208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4FE23-8D67-4368-A8D2-FD5699A7E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92" r="2" b="2127"/>
          <a:stretch/>
        </p:blipFill>
        <p:spPr>
          <a:xfrm>
            <a:off x="6224954" y="2031450"/>
            <a:ext cx="4262887" cy="4351338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35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90C5-911A-4B1A-8374-0B7B1FB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Toolset Capabilities (open source)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7486DC77-ADE7-4617-9884-AA6CB96BB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778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91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Users of Toolset</a:t>
            </a:r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679259"/>
              </p:ext>
            </p:extLst>
          </p:nvPr>
        </p:nvGraphicFramePr>
        <p:xfrm>
          <a:off x="-2382182" y="157382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Brace 4"/>
          <p:cNvSpPr/>
          <p:nvPr/>
        </p:nvSpPr>
        <p:spPr>
          <a:xfrm>
            <a:off x="5462421" y="1690688"/>
            <a:ext cx="800100" cy="26552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5823" y="1834540"/>
            <a:ext cx="305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Zone Data Translators (RSM to WZDx, WZDx to </a:t>
            </a:r>
            <a:r>
              <a:rPr lang="en-US" dirty="0" err="1"/>
              <a:t>OpenDrive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5823" y="2887643"/>
            <a:ext cx="305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Office Configuration Tools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5823" y="3798165"/>
            <a:ext cx="30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Data Collection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963891" y="2040501"/>
            <a:ext cx="379668" cy="439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963891" y="2887643"/>
            <a:ext cx="379668" cy="439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963891" y="3744293"/>
            <a:ext cx="379668" cy="439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80155" y="1270867"/>
            <a:ext cx="16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Likely users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80155" y="1899610"/>
            <a:ext cx="166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 Community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80154" y="2762242"/>
            <a:ext cx="16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ATMS Vendors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80154" y="3779520"/>
            <a:ext cx="1660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Smart Work Zone, Construction crews,  HD Mapping companies</a:t>
            </a:r>
          </a:p>
        </p:txBody>
      </p:sp>
    </p:spTree>
    <p:extLst>
      <p:ext uri="{BB962C8B-B14F-4D97-AF65-F5344CB8AC3E}">
        <p14:creationId xmlns:p14="http://schemas.microsoft.com/office/powerpoint/2010/main" val="227986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8F3B-5A46-4ECF-93AB-00C80801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Leverages Precursor Toolsets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36F9BFF8-DE98-45F9-A3DE-1E32CD89C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810900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6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64626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54B1E79107134BB474BA2F1F45A7DE" ma:contentTypeVersion="13" ma:contentTypeDescription="Create a new document." ma:contentTypeScope="" ma:versionID="8830308217125fd1714dec92fdd099dc">
  <xsd:schema xmlns:xsd="http://www.w3.org/2001/XMLSchema" xmlns:xs="http://www.w3.org/2001/XMLSchema" xmlns:p="http://schemas.microsoft.com/office/2006/metadata/properties" xmlns:ns3="3b8e59bc-8585-4d49-8ac4-025503085405" xmlns:ns4="d0448d77-509f-469d-93a9-462d5781aefd" targetNamespace="http://schemas.microsoft.com/office/2006/metadata/properties" ma:root="true" ma:fieldsID="b25aad7ff70b9aae2528ac6050c7664c" ns3:_="" ns4:_="">
    <xsd:import namespace="3b8e59bc-8585-4d49-8ac4-025503085405"/>
    <xsd:import namespace="d0448d77-509f-469d-93a9-462d5781ae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8e59bc-8585-4d49-8ac4-025503085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48d77-509f-469d-93a9-462d5781aef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92FABF-045E-4B0F-9DB8-D9A090EAC6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622361-3C24-46F3-93B5-5CB229D9F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8e59bc-8585-4d49-8ac4-025503085405"/>
    <ds:schemaRef ds:uri="d0448d77-509f-469d-93a9-462d5781ae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8E53F1-D930-437B-832B-8939C1BCC3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1308</Words>
  <Application>Microsoft Office PowerPoint</Application>
  <PresentationFormat>Widescreen</PresentationFormat>
  <Paragraphs>177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Office Theme</vt:lpstr>
      <vt:lpstr>PowerPoint Presentation</vt:lpstr>
      <vt:lpstr>Utilizing Common Work Zone Event Data</vt:lpstr>
      <vt:lpstr>Expanding how WZDx Spec is used</vt:lpstr>
      <vt:lpstr>Focus of this toolset</vt:lpstr>
      <vt:lpstr>Enabling IOOs to collect WZDx in greater precision and detail</vt:lpstr>
      <vt:lpstr>Toolset Capabilities (open source)</vt:lpstr>
      <vt:lpstr>Likely Users of Toolset</vt:lpstr>
      <vt:lpstr>Leverages Precursor Toolsets</vt:lpstr>
      <vt:lpstr>Demonstration</vt:lpstr>
      <vt:lpstr>PowerPoint Presentation</vt:lpstr>
      <vt:lpstr>Back-Office Toolset</vt:lpstr>
      <vt:lpstr>PowerPoint Presentation</vt:lpstr>
      <vt:lpstr>Field Data Collection Tool (Persona: Work Zone Manager)</vt:lpstr>
      <vt:lpstr>Field Data Collection Tool</vt:lpstr>
      <vt:lpstr>Field Data Collection Tool (Upload)</vt:lpstr>
      <vt:lpstr>PowerPoint Presentation</vt:lpstr>
      <vt:lpstr>Published Work Zones</vt:lpstr>
      <vt:lpstr>Future Enhancement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English</dc:creator>
  <cp:lastModifiedBy>Tony English</cp:lastModifiedBy>
  <cp:revision>7</cp:revision>
  <dcterms:created xsi:type="dcterms:W3CDTF">2020-05-20T22:31:25Z</dcterms:created>
  <dcterms:modified xsi:type="dcterms:W3CDTF">2020-05-22T15:07:54Z</dcterms:modified>
</cp:coreProperties>
</file>